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notesMasterIdLst>
    <p:notesMasterId r:id="rId22"/>
  </p:notesMasterIdLst>
  <p:sldIdLst>
    <p:sldId id="354" r:id="rId4"/>
    <p:sldId id="353" r:id="rId5"/>
    <p:sldId id="347" r:id="rId6"/>
    <p:sldId id="355" r:id="rId7"/>
    <p:sldId id="359" r:id="rId8"/>
    <p:sldId id="315" r:id="rId9"/>
    <p:sldId id="313" r:id="rId10"/>
    <p:sldId id="360" r:id="rId11"/>
    <p:sldId id="322" r:id="rId12"/>
    <p:sldId id="364" r:id="rId13"/>
    <p:sldId id="362" r:id="rId14"/>
    <p:sldId id="363" r:id="rId15"/>
    <p:sldId id="300" r:id="rId16"/>
    <p:sldId id="356" r:id="rId17"/>
    <p:sldId id="357" r:id="rId18"/>
    <p:sldId id="358" r:id="rId19"/>
    <p:sldId id="307" r:id="rId20"/>
    <p:sldId id="34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49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23/01/2026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6D7AFB-15B6-4481-A6C1-90C4E03582BF}"/>
              </a:ext>
            </a:extLst>
          </p:cNvPr>
          <p:cNvSpPr/>
          <p:nvPr userDrawn="1"/>
        </p:nvSpPr>
        <p:spPr>
          <a:xfrm>
            <a:off x="5781047" y="260648"/>
            <a:ext cx="5952661" cy="63367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D93165-E73B-49E2-8635-02E21C046FC9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734769" y="1196752"/>
            <a:ext cx="10849205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8F51187F-8B7D-4CCE-8CAB-89F352270E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69852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233BDCAA-2A7E-41A1-9D44-649A2432BF22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4092000" y="545824"/>
            <a:ext cx="8100000" cy="27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effectLst/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C2840B-D2DF-4F8C-B40B-85D0E23CC558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3575404"/>
            <a:ext cx="8100000" cy="27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effectLst/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14">
            <a:extLst>
              <a:ext uri="{FF2B5EF4-FFF2-40B4-BE49-F238E27FC236}">
                <a16:creationId xmlns:a16="http://schemas.microsoft.com/office/drawing/2014/main" id="{E0178A45-E1F2-4219-82A5-06E071535503}"/>
              </a:ext>
            </a:extLst>
          </p:cNvPr>
          <p:cNvGrpSpPr/>
          <p:nvPr userDrawn="1"/>
        </p:nvGrpSpPr>
        <p:grpSpPr>
          <a:xfrm>
            <a:off x="637723" y="3059055"/>
            <a:ext cx="4156177" cy="3268904"/>
            <a:chOff x="2444748" y="555045"/>
            <a:chExt cx="7282048" cy="572745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85E309B5-D35D-4C95-A09A-4E2C8B12E33E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A4C29C0-CEE1-45B8-A0C3-402E9D4A7CCC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DAF51F6-CAE6-497C-8F0E-AC4008FDE669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DE4362C-E294-4C51-947C-C72C712BDF94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848B4B1-766D-4432-9FDC-F940B1A061D7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5855D06-FC93-4234-A8B0-C678B458F671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04C8F15-E1BE-4C55-9E32-90AE37C36470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BF5B835-A302-44A2-A60F-1F12E64F4EE3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1" name="그림 개체 틀 2">
            <a:extLst>
              <a:ext uri="{FF2B5EF4-FFF2-40B4-BE49-F238E27FC236}">
                <a16:creationId xmlns:a16="http://schemas.microsoft.com/office/drawing/2014/main" id="{E32D52F7-8EF1-4FD1-9F8E-0108B46380D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3884023"/>
          </a:xfrm>
          <a:custGeom>
            <a:avLst/>
            <a:gdLst>
              <a:gd name="connsiteX0" fmla="*/ 0 w 9144000"/>
              <a:gd name="connsiteY0" fmla="*/ 0 h 1556792"/>
              <a:gd name="connsiteX1" fmla="*/ 9144000 w 9144000"/>
              <a:gd name="connsiteY1" fmla="*/ 0 h 1556792"/>
              <a:gd name="connsiteX2" fmla="*/ 9144000 w 9144000"/>
              <a:gd name="connsiteY2" fmla="*/ 1556792 h 1556792"/>
              <a:gd name="connsiteX3" fmla="*/ 0 w 9144000"/>
              <a:gd name="connsiteY3" fmla="*/ 1556792 h 1556792"/>
              <a:gd name="connsiteX4" fmla="*/ 0 w 9144000"/>
              <a:gd name="connsiteY4" fmla="*/ 0 h 1556792"/>
              <a:gd name="connsiteX0" fmla="*/ 0 w 9144000"/>
              <a:gd name="connsiteY0" fmla="*/ 0 h 3176042"/>
              <a:gd name="connsiteX1" fmla="*/ 9144000 w 9144000"/>
              <a:gd name="connsiteY1" fmla="*/ 0 h 3176042"/>
              <a:gd name="connsiteX2" fmla="*/ 9144000 w 9144000"/>
              <a:gd name="connsiteY2" fmla="*/ 3176042 h 3176042"/>
              <a:gd name="connsiteX3" fmla="*/ 0 w 9144000"/>
              <a:gd name="connsiteY3" fmla="*/ 1556792 h 3176042"/>
              <a:gd name="connsiteX4" fmla="*/ 0 w 9144000"/>
              <a:gd name="connsiteY4" fmla="*/ 0 h 317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3176042">
                <a:moveTo>
                  <a:pt x="0" y="0"/>
                </a:moveTo>
                <a:lnTo>
                  <a:pt x="9144000" y="0"/>
                </a:lnTo>
                <a:lnTo>
                  <a:pt x="9144000" y="3176042"/>
                </a:lnTo>
                <a:lnTo>
                  <a:pt x="0" y="15567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그림 개체 틀 2">
            <a:extLst>
              <a:ext uri="{FF2B5EF4-FFF2-40B4-BE49-F238E27FC236}">
                <a16:creationId xmlns:a16="http://schemas.microsoft.com/office/drawing/2014/main" id="{5CF05A6B-CDF0-4EC5-9C70-296EED51DE50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67538" y="3202164"/>
            <a:ext cx="3917673" cy="22514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23B867E3-38AB-4476-8632-34EDFC59DB87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600622" y="1305993"/>
            <a:ext cx="4334608" cy="433509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94A74E82-B34D-4C4B-B00A-63C2E0C1481F}"/>
              </a:ext>
            </a:extLst>
          </p:cNvPr>
          <p:cNvSpPr/>
          <p:nvPr userDrawn="1"/>
        </p:nvSpPr>
        <p:spPr>
          <a:xfrm>
            <a:off x="6320628" y="1026240"/>
            <a:ext cx="4894597" cy="4894597"/>
          </a:xfrm>
          <a:prstGeom prst="arc">
            <a:avLst>
              <a:gd name="adj1" fmla="val 12493243"/>
              <a:gd name="adj2" fmla="val 8891088"/>
            </a:avLst>
          </a:prstGeom>
          <a:ln w="25400">
            <a:solidFill>
              <a:schemeClr val="accent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7A93F2A8-E9B4-4FBC-B414-DC9803D923D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95168" y="2560523"/>
            <a:ext cx="2160000" cy="216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EC3D2488-3F58-407E-9BB0-8EE204A58A8A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495312" y="2560523"/>
            <a:ext cx="2160000" cy="216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solidFill>
              <a:schemeClr val="accent2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86B69C6D-9647-4A3E-9A66-A73EE3F4286F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7995455" y="2560523"/>
            <a:ext cx="2160000" cy="216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E117BCC-3032-4F8C-AA88-4892223066D6}"/>
              </a:ext>
            </a:extLst>
          </p:cNvPr>
          <p:cNvGrpSpPr/>
          <p:nvPr userDrawn="1"/>
        </p:nvGrpSpPr>
        <p:grpSpPr>
          <a:xfrm>
            <a:off x="9613650" y="2003247"/>
            <a:ext cx="2578350" cy="4052320"/>
            <a:chOff x="9508727" y="2147107"/>
            <a:chExt cx="2683273" cy="421722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D9E0B0B1-4B11-4180-BADE-DB071FCDEC5D}"/>
                </a:ext>
              </a:extLst>
            </p:cNvPr>
            <p:cNvSpPr/>
            <p:nvPr/>
          </p:nvSpPr>
          <p:spPr>
            <a:xfrm>
              <a:off x="11381596" y="5780548"/>
              <a:ext cx="810404" cy="583783"/>
            </a:xfrm>
            <a:custGeom>
              <a:avLst/>
              <a:gdLst>
                <a:gd name="connsiteX0" fmla="*/ 267669 w 810404"/>
                <a:gd name="connsiteY0" fmla="*/ 0 h 583783"/>
                <a:gd name="connsiteX1" fmla="*/ 769357 w 810404"/>
                <a:gd name="connsiteY1" fmla="*/ 0 h 583783"/>
                <a:gd name="connsiteX2" fmla="*/ 805844 w 810404"/>
                <a:gd name="connsiteY2" fmla="*/ 0 h 583783"/>
                <a:gd name="connsiteX3" fmla="*/ 810404 w 810404"/>
                <a:gd name="connsiteY3" fmla="*/ 0 h 583783"/>
                <a:gd name="connsiteX4" fmla="*/ 810404 w 810404"/>
                <a:gd name="connsiteY4" fmla="*/ 583783 h 583783"/>
                <a:gd name="connsiteX5" fmla="*/ 805844 w 810404"/>
                <a:gd name="connsiteY5" fmla="*/ 583783 h 583783"/>
                <a:gd name="connsiteX6" fmla="*/ 769357 w 810404"/>
                <a:gd name="connsiteY6" fmla="*/ 583783 h 583783"/>
                <a:gd name="connsiteX7" fmla="*/ 170371 w 810404"/>
                <a:gd name="connsiteY7" fmla="*/ 583783 h 583783"/>
                <a:gd name="connsiteX8" fmla="*/ 152128 w 810404"/>
                <a:gd name="connsiteY8" fmla="*/ 367906 h 583783"/>
                <a:gd name="connsiteX9" fmla="*/ 267669 w 810404"/>
                <a:gd name="connsiteY9" fmla="*/ 0 h 58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0404" h="583783">
                  <a:moveTo>
                    <a:pt x="267669" y="0"/>
                  </a:moveTo>
                  <a:lnTo>
                    <a:pt x="769357" y="0"/>
                  </a:lnTo>
                  <a:lnTo>
                    <a:pt x="805844" y="0"/>
                  </a:lnTo>
                  <a:lnTo>
                    <a:pt x="810404" y="0"/>
                  </a:lnTo>
                  <a:lnTo>
                    <a:pt x="810404" y="583783"/>
                  </a:lnTo>
                  <a:lnTo>
                    <a:pt x="805844" y="583783"/>
                  </a:lnTo>
                  <a:cubicBezTo>
                    <a:pt x="805844" y="583783"/>
                    <a:pt x="793682" y="583783"/>
                    <a:pt x="769357" y="583783"/>
                  </a:cubicBezTo>
                  <a:cubicBezTo>
                    <a:pt x="675101" y="583783"/>
                    <a:pt x="413614" y="583783"/>
                    <a:pt x="170371" y="583783"/>
                  </a:cubicBezTo>
                  <a:cubicBezTo>
                    <a:pt x="-133682" y="583783"/>
                    <a:pt x="39629" y="483446"/>
                    <a:pt x="152128" y="367906"/>
                  </a:cubicBezTo>
                  <a:cubicBezTo>
                    <a:pt x="264629" y="249324"/>
                    <a:pt x="267669" y="0"/>
                    <a:pt x="267669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EDE72EE-879B-4FEA-A6CD-BCF46F39E4C4}"/>
                </a:ext>
              </a:extLst>
            </p:cNvPr>
            <p:cNvSpPr/>
            <p:nvPr/>
          </p:nvSpPr>
          <p:spPr>
            <a:xfrm>
              <a:off x="9508727" y="2147107"/>
              <a:ext cx="2683273" cy="3642562"/>
            </a:xfrm>
            <a:custGeom>
              <a:avLst/>
              <a:gdLst>
                <a:gd name="connsiteX0" fmla="*/ 170270 w 2683273"/>
                <a:gd name="connsiteY0" fmla="*/ 0 h 3642562"/>
                <a:gd name="connsiteX1" fmla="*/ 2645266 w 2683273"/>
                <a:gd name="connsiteY1" fmla="*/ 0 h 3642562"/>
                <a:gd name="connsiteX2" fmla="*/ 2683273 w 2683273"/>
                <a:gd name="connsiteY2" fmla="*/ 0 h 3642562"/>
                <a:gd name="connsiteX3" fmla="*/ 2683273 w 2683273"/>
                <a:gd name="connsiteY3" fmla="*/ 3642562 h 3642562"/>
                <a:gd name="connsiteX4" fmla="*/ 155068 w 2683273"/>
                <a:gd name="connsiteY4" fmla="*/ 3642562 h 3642562"/>
                <a:gd name="connsiteX5" fmla="*/ 0 w 2683273"/>
                <a:gd name="connsiteY5" fmla="*/ 3469251 h 3642562"/>
                <a:gd name="connsiteX6" fmla="*/ 0 w 2683273"/>
                <a:gd name="connsiteY6" fmla="*/ 170270 h 3642562"/>
                <a:gd name="connsiteX7" fmla="*/ 170270 w 2683273"/>
                <a:gd name="connsiteY7" fmla="*/ 0 h 364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3273" h="3642562">
                  <a:moveTo>
                    <a:pt x="170270" y="0"/>
                  </a:moveTo>
                  <a:lnTo>
                    <a:pt x="2645266" y="0"/>
                  </a:lnTo>
                  <a:lnTo>
                    <a:pt x="2683273" y="0"/>
                  </a:lnTo>
                  <a:lnTo>
                    <a:pt x="2683273" y="3642562"/>
                  </a:lnTo>
                  <a:lnTo>
                    <a:pt x="155068" y="3642562"/>
                  </a:lnTo>
                  <a:cubicBezTo>
                    <a:pt x="69933" y="3642562"/>
                    <a:pt x="0" y="3566549"/>
                    <a:pt x="0" y="3469251"/>
                  </a:cubicBezTo>
                  <a:lnTo>
                    <a:pt x="0" y="170270"/>
                  </a:lnTo>
                  <a:cubicBezTo>
                    <a:pt x="0" y="72973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CCB3843-05FA-4D36-8253-9E8F3AB1921C}"/>
                </a:ext>
              </a:extLst>
            </p:cNvPr>
            <p:cNvSpPr/>
            <p:nvPr/>
          </p:nvSpPr>
          <p:spPr>
            <a:xfrm>
              <a:off x="9536092" y="2177513"/>
              <a:ext cx="2655908" cy="3195604"/>
            </a:xfrm>
            <a:custGeom>
              <a:avLst/>
              <a:gdLst>
                <a:gd name="connsiteX0" fmla="*/ 170270 w 2655908"/>
                <a:gd name="connsiteY0" fmla="*/ 0 h 3195604"/>
                <a:gd name="connsiteX1" fmla="*/ 2623983 w 2655908"/>
                <a:gd name="connsiteY1" fmla="*/ 0 h 3195604"/>
                <a:gd name="connsiteX2" fmla="*/ 2655908 w 2655908"/>
                <a:gd name="connsiteY2" fmla="*/ 0 h 3195604"/>
                <a:gd name="connsiteX3" fmla="*/ 2655908 w 2655908"/>
                <a:gd name="connsiteY3" fmla="*/ 3195604 h 3195604"/>
                <a:gd name="connsiteX4" fmla="*/ 0 w 2655908"/>
                <a:gd name="connsiteY4" fmla="*/ 3195604 h 3195604"/>
                <a:gd name="connsiteX5" fmla="*/ 0 w 2655908"/>
                <a:gd name="connsiteY5" fmla="*/ 148987 h 3195604"/>
                <a:gd name="connsiteX6" fmla="*/ 170270 w 2655908"/>
                <a:gd name="connsiteY6" fmla="*/ 0 h 319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5908" h="3195604">
                  <a:moveTo>
                    <a:pt x="170270" y="0"/>
                  </a:moveTo>
                  <a:lnTo>
                    <a:pt x="2623983" y="0"/>
                  </a:lnTo>
                  <a:lnTo>
                    <a:pt x="2655908" y="0"/>
                  </a:lnTo>
                  <a:lnTo>
                    <a:pt x="2655908" y="3195604"/>
                  </a:lnTo>
                  <a:lnTo>
                    <a:pt x="0" y="3195604"/>
                  </a:lnTo>
                  <a:lnTo>
                    <a:pt x="0" y="148987"/>
                  </a:lnTo>
                  <a:cubicBezTo>
                    <a:pt x="0" y="60811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B7AF8A9-20F4-42A9-9ACC-52EA430548E1}"/>
                </a:ext>
              </a:extLst>
            </p:cNvPr>
            <p:cNvSpPr/>
            <p:nvPr/>
          </p:nvSpPr>
          <p:spPr>
            <a:xfrm>
              <a:off x="11384738" y="6312642"/>
              <a:ext cx="807262" cy="48649"/>
            </a:xfrm>
            <a:custGeom>
              <a:avLst/>
              <a:gdLst>
                <a:gd name="connsiteX0" fmla="*/ 0 w 807262"/>
                <a:gd name="connsiteY0" fmla="*/ 0 h 48649"/>
                <a:gd name="connsiteX1" fmla="*/ 807262 w 807262"/>
                <a:gd name="connsiteY1" fmla="*/ 0 h 48649"/>
                <a:gd name="connsiteX2" fmla="*/ 807262 w 807262"/>
                <a:gd name="connsiteY2" fmla="*/ 48649 h 48649"/>
                <a:gd name="connsiteX3" fmla="*/ 799662 w 807262"/>
                <a:gd name="connsiteY3" fmla="*/ 48649 h 48649"/>
                <a:gd name="connsiteX4" fmla="*/ 772297 w 807262"/>
                <a:gd name="connsiteY4" fmla="*/ 48649 h 48649"/>
                <a:gd name="connsiteX5" fmla="*/ 173311 w 807262"/>
                <a:gd name="connsiteY5" fmla="*/ 48649 h 48649"/>
                <a:gd name="connsiteX6" fmla="*/ 0 w 807262"/>
                <a:gd name="connsiteY6" fmla="*/ 6081 h 48649"/>
                <a:gd name="connsiteX7" fmla="*/ 0 w 807262"/>
                <a:gd name="connsiteY7" fmla="*/ 3041 h 4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7262" h="48649">
                  <a:moveTo>
                    <a:pt x="0" y="0"/>
                  </a:moveTo>
                  <a:lnTo>
                    <a:pt x="807262" y="0"/>
                  </a:lnTo>
                  <a:lnTo>
                    <a:pt x="807262" y="48649"/>
                  </a:lnTo>
                  <a:lnTo>
                    <a:pt x="799662" y="48649"/>
                  </a:lnTo>
                  <a:cubicBezTo>
                    <a:pt x="793581" y="48649"/>
                    <a:pt x="784459" y="48649"/>
                    <a:pt x="772297" y="48649"/>
                  </a:cubicBezTo>
                  <a:cubicBezTo>
                    <a:pt x="678039" y="48649"/>
                    <a:pt x="416553" y="48649"/>
                    <a:pt x="173311" y="48649"/>
                  </a:cubicBezTo>
                  <a:cubicBezTo>
                    <a:pt x="48648" y="48649"/>
                    <a:pt x="0" y="36487"/>
                    <a:pt x="0" y="6081"/>
                  </a:cubicBezTo>
                  <a:cubicBezTo>
                    <a:pt x="0" y="6081"/>
                    <a:pt x="0" y="6081"/>
                    <a:pt x="0" y="30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3B04ADD-D9A0-4779-9DE8-7B053FC465FF}"/>
                </a:ext>
              </a:extLst>
            </p:cNvPr>
            <p:cNvSpPr/>
            <p:nvPr/>
          </p:nvSpPr>
          <p:spPr>
            <a:xfrm>
              <a:off x="9536092" y="5379197"/>
              <a:ext cx="2655908" cy="395270"/>
            </a:xfrm>
            <a:custGeom>
              <a:avLst/>
              <a:gdLst>
                <a:gd name="connsiteX0" fmla="*/ 0 w 2655908"/>
                <a:gd name="connsiteY0" fmla="*/ 0 h 395270"/>
                <a:gd name="connsiteX1" fmla="*/ 2655908 w 2655908"/>
                <a:gd name="connsiteY1" fmla="*/ 0 h 395270"/>
                <a:gd name="connsiteX2" fmla="*/ 2655908 w 2655908"/>
                <a:gd name="connsiteY2" fmla="*/ 395270 h 395270"/>
                <a:gd name="connsiteX3" fmla="*/ 2623983 w 2655908"/>
                <a:gd name="connsiteY3" fmla="*/ 395270 h 395270"/>
                <a:gd name="connsiteX4" fmla="*/ 170270 w 2655908"/>
                <a:gd name="connsiteY4" fmla="*/ 395270 h 395270"/>
                <a:gd name="connsiteX5" fmla="*/ 0 w 2655908"/>
                <a:gd name="connsiteY5" fmla="*/ 246284 h 39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5908" h="395270">
                  <a:moveTo>
                    <a:pt x="0" y="0"/>
                  </a:moveTo>
                  <a:lnTo>
                    <a:pt x="2655908" y="0"/>
                  </a:lnTo>
                  <a:lnTo>
                    <a:pt x="2655908" y="395270"/>
                  </a:lnTo>
                  <a:lnTo>
                    <a:pt x="2623983" y="395270"/>
                  </a:lnTo>
                  <a:lnTo>
                    <a:pt x="170270" y="395270"/>
                  </a:lnTo>
                  <a:cubicBezTo>
                    <a:pt x="82095" y="395270"/>
                    <a:pt x="0" y="322297"/>
                    <a:pt x="0" y="24628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98221A9-6AC7-4184-B404-4D26AC76772E}"/>
                </a:ext>
              </a:extLst>
            </p:cNvPr>
            <p:cNvSpPr/>
            <p:nvPr/>
          </p:nvSpPr>
          <p:spPr>
            <a:xfrm>
              <a:off x="9711093" y="2388830"/>
              <a:ext cx="2480907" cy="2797293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24C79AC-939D-4B2C-8A93-F1F58E8EDBA8}"/>
                </a:ext>
              </a:extLst>
            </p:cNvPr>
            <p:cNvSpPr/>
            <p:nvPr/>
          </p:nvSpPr>
          <p:spPr>
            <a:xfrm>
              <a:off x="10791316" y="2439610"/>
              <a:ext cx="1400684" cy="2776919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79717CE-5FF1-456C-B564-55798E060E3B}"/>
              </a:ext>
            </a:extLst>
          </p:cNvPr>
          <p:cNvSpPr/>
          <p:nvPr userDrawn="1"/>
        </p:nvSpPr>
        <p:spPr>
          <a:xfrm>
            <a:off x="0" y="2"/>
            <a:ext cx="12192000" cy="18804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bg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51B4AAB-F0BC-4BA8-8711-B6E764DC67C4}"/>
              </a:ext>
            </a:extLst>
          </p:cNvPr>
          <p:cNvSpPr/>
          <p:nvPr userDrawn="1"/>
        </p:nvSpPr>
        <p:spPr>
          <a:xfrm>
            <a:off x="5466000" y="1233032"/>
            <a:ext cx="1260000" cy="1260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2" name="Oval 9">
            <a:extLst>
              <a:ext uri="{FF2B5EF4-FFF2-40B4-BE49-F238E27FC236}">
                <a16:creationId xmlns:a16="http://schemas.microsoft.com/office/drawing/2014/main" id="{13FCA882-D6A7-47A0-8F53-222F73770C2C}"/>
              </a:ext>
            </a:extLst>
          </p:cNvPr>
          <p:cNvSpPr/>
          <p:nvPr userDrawn="1"/>
        </p:nvSpPr>
        <p:spPr>
          <a:xfrm>
            <a:off x="6714751" y="3743880"/>
            <a:ext cx="2520000" cy="25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9DB5361C-4E28-430F-9AB8-82C47DA59C59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9745813" y="2221239"/>
            <a:ext cx="2446188" cy="273681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grpSp>
        <p:nvGrpSpPr>
          <p:cNvPr id="14" name="Group 20">
            <a:extLst>
              <a:ext uri="{FF2B5EF4-FFF2-40B4-BE49-F238E27FC236}">
                <a16:creationId xmlns:a16="http://schemas.microsoft.com/office/drawing/2014/main" id="{354EA4D5-D4EB-4CB5-9857-49FA2B15841F}"/>
              </a:ext>
            </a:extLst>
          </p:cNvPr>
          <p:cNvGrpSpPr/>
          <p:nvPr userDrawn="1"/>
        </p:nvGrpSpPr>
        <p:grpSpPr>
          <a:xfrm>
            <a:off x="7019112" y="2341950"/>
            <a:ext cx="1890758" cy="3323854"/>
            <a:chOff x="445712" y="1449040"/>
            <a:chExt cx="2113018" cy="3924176"/>
          </a:xfrm>
        </p:grpSpPr>
        <p:sp>
          <p:nvSpPr>
            <p:cNvPr id="15" name="Rounded Rectangle 21">
              <a:extLst>
                <a:ext uri="{FF2B5EF4-FFF2-40B4-BE49-F238E27FC236}">
                  <a16:creationId xmlns:a16="http://schemas.microsoft.com/office/drawing/2014/main" id="{FBFC0138-3DDC-4D23-9F01-896D4915E925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16" name="Rectangle 22">
              <a:extLst>
                <a:ext uri="{FF2B5EF4-FFF2-40B4-BE49-F238E27FC236}">
                  <a16:creationId xmlns:a16="http://schemas.microsoft.com/office/drawing/2014/main" id="{118890BA-E4FD-42D6-8AC7-1AC8FAC00592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17" name="Group 23">
              <a:extLst>
                <a:ext uri="{FF2B5EF4-FFF2-40B4-BE49-F238E27FC236}">
                  <a16:creationId xmlns:a16="http://schemas.microsoft.com/office/drawing/2014/main" id="{2E10FAE0-0A16-4D44-B561-8BFCCF53C81B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18" name="Oval 24">
                <a:extLst>
                  <a:ext uri="{FF2B5EF4-FFF2-40B4-BE49-F238E27FC236}">
                    <a16:creationId xmlns:a16="http://schemas.microsoft.com/office/drawing/2014/main" id="{9AE4CF47-5EF3-4EA4-A009-ABF2A05D1F14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9" name="Rounded Rectangle 25">
                <a:extLst>
                  <a:ext uri="{FF2B5EF4-FFF2-40B4-BE49-F238E27FC236}">
                    <a16:creationId xmlns:a16="http://schemas.microsoft.com/office/drawing/2014/main" id="{6C8A489D-2846-49A9-B94F-3D588B4AB95C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5D9DFBD-E320-498F-B6AB-EDE7A3C3E4A3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145482" y="2668904"/>
            <a:ext cx="1624041" cy="26634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4E77E7AC-8C78-442E-888C-75CA5F3966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42695E7-0C1B-46BA-A458-9D37FBA5911A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403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4CA258-6152-46AF-8FC9-428779C9219B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8160000" y="0"/>
            <a:ext cx="403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885529" y="1205598"/>
            <a:ext cx="6107453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b="1" dirty="0"/>
              <a:t>Artificial Intelligence and Educational Apps in the Classroom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2800" i="1" dirty="0"/>
              <a:t>Pedagogical Responsibility, Ethical Dilemmas, and Students’ Well-Being in the Era of Digital Addiction</a:t>
            </a:r>
            <a:endParaRPr lang="ko-KR" altLang="en-US" sz="28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885531" y="4832692"/>
            <a:ext cx="5210469" cy="17852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867" dirty="0" smtClean="0">
                <a:solidFill>
                  <a:schemeClr val="bg1"/>
                </a:solidFill>
                <a:cs typeface="Arial" pitchFamily="34" charset="0"/>
              </a:rPr>
              <a:t>Nikos </a:t>
            </a:r>
            <a:r>
              <a:rPr lang="en-US" altLang="ko-KR" sz="1867" dirty="0" err="1" smtClean="0">
                <a:solidFill>
                  <a:schemeClr val="bg1"/>
                </a:solidFill>
                <a:cs typeface="Arial" pitchFamily="34" charset="0"/>
              </a:rPr>
              <a:t>Lekkos</a:t>
            </a:r>
            <a:endParaRPr lang="en-US" altLang="ko-KR" sz="1867" dirty="0" smtClean="0">
              <a:solidFill>
                <a:schemeClr val="bg1"/>
              </a:solidFill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1867" b="1" dirty="0" smtClean="0">
                <a:solidFill>
                  <a:schemeClr val="bg1"/>
                </a:solidFill>
                <a:cs typeface="Arial" pitchFamily="34" charset="0"/>
              </a:rPr>
              <a:t>School counsellor of Mental Health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Certified Children's Drawing </a:t>
            </a:r>
            <a:r>
              <a:rPr lang="en-US" b="1" dirty="0" smtClean="0">
                <a:solidFill>
                  <a:schemeClr val="bg1"/>
                </a:solidFill>
              </a:rPr>
              <a:t>Analyst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</a:rPr>
              <a:t>Author</a:t>
            </a:r>
            <a:endParaRPr lang="el-GR" b="1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ko-KR" altLang="en-US" sz="1867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86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Children’s backgrounds </a:t>
            </a:r>
            <a:endParaRPr lang="en-US" b="1" dirty="0">
              <a:solidFill>
                <a:srgbClr val="FFC000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52C732-AE21-48AB-B323-9CAF029E1455}"/>
              </a:ext>
            </a:extLst>
          </p:cNvPr>
          <p:cNvGrpSpPr/>
          <p:nvPr/>
        </p:nvGrpSpPr>
        <p:grpSpPr>
          <a:xfrm flipH="1">
            <a:off x="3628070" y="1816928"/>
            <a:ext cx="7441805" cy="4801543"/>
            <a:chOff x="1070741" y="2355612"/>
            <a:chExt cx="3613027" cy="2331169"/>
          </a:xfrm>
        </p:grpSpPr>
        <p:sp>
          <p:nvSpPr>
            <p:cNvPr id="4" name="Freeform 2">
              <a:extLst>
                <a:ext uri="{FF2B5EF4-FFF2-40B4-BE49-F238E27FC236}">
                  <a16:creationId xmlns:a16="http://schemas.microsoft.com/office/drawing/2014/main" id="{1D023E79-B96C-4428-86FE-C516A7D56F64}"/>
                </a:ext>
              </a:extLst>
            </p:cNvPr>
            <p:cNvSpPr/>
            <p:nvPr/>
          </p:nvSpPr>
          <p:spPr>
            <a:xfrm>
              <a:off x="2216184" y="2716811"/>
              <a:ext cx="2467584" cy="1722768"/>
            </a:xfrm>
            <a:custGeom>
              <a:avLst/>
              <a:gdLst>
                <a:gd name="connsiteX0" fmla="*/ 0 w 4637314"/>
                <a:gd name="connsiteY0" fmla="*/ 468086 h 2906486"/>
                <a:gd name="connsiteX1" fmla="*/ 65314 w 4637314"/>
                <a:gd name="connsiteY1" fmla="*/ 2906486 h 2906486"/>
                <a:gd name="connsiteX2" fmla="*/ 4637314 w 4637314"/>
                <a:gd name="connsiteY2" fmla="*/ 2862943 h 2906486"/>
                <a:gd name="connsiteX3" fmla="*/ 729343 w 4637314"/>
                <a:gd name="connsiteY3" fmla="*/ 0 h 2906486"/>
                <a:gd name="connsiteX4" fmla="*/ 141514 w 4637314"/>
                <a:gd name="connsiteY4" fmla="*/ 304800 h 2906486"/>
                <a:gd name="connsiteX5" fmla="*/ 0 w 4637314"/>
                <a:gd name="connsiteY5" fmla="*/ 468086 h 2906486"/>
                <a:gd name="connsiteX0" fmla="*/ 0 w 4637314"/>
                <a:gd name="connsiteY0" fmla="*/ 468086 h 2906486"/>
                <a:gd name="connsiteX1" fmla="*/ 65314 w 4637314"/>
                <a:gd name="connsiteY1" fmla="*/ 2906486 h 2906486"/>
                <a:gd name="connsiteX2" fmla="*/ 4637314 w 4637314"/>
                <a:gd name="connsiteY2" fmla="*/ 2862943 h 2906486"/>
                <a:gd name="connsiteX3" fmla="*/ 729343 w 4637314"/>
                <a:gd name="connsiteY3" fmla="*/ 0 h 2906486"/>
                <a:gd name="connsiteX4" fmla="*/ 0 w 4637314"/>
                <a:gd name="connsiteY4" fmla="*/ 468086 h 2906486"/>
                <a:gd name="connsiteX0" fmla="*/ 0 w 4637314"/>
                <a:gd name="connsiteY0" fmla="*/ 468086 h 2906486"/>
                <a:gd name="connsiteX1" fmla="*/ 13507 w 4637314"/>
                <a:gd name="connsiteY1" fmla="*/ 2906486 h 2906486"/>
                <a:gd name="connsiteX2" fmla="*/ 4637314 w 4637314"/>
                <a:gd name="connsiteY2" fmla="*/ 2862943 h 2906486"/>
                <a:gd name="connsiteX3" fmla="*/ 729343 w 4637314"/>
                <a:gd name="connsiteY3" fmla="*/ 0 h 2906486"/>
                <a:gd name="connsiteX4" fmla="*/ 0 w 4637314"/>
                <a:gd name="connsiteY4" fmla="*/ 468086 h 2906486"/>
                <a:gd name="connsiteX0" fmla="*/ 13023 w 4650337"/>
                <a:gd name="connsiteY0" fmla="*/ 468086 h 2915120"/>
                <a:gd name="connsiteX1" fmla="*/ 626 w 4650337"/>
                <a:gd name="connsiteY1" fmla="*/ 2915120 h 2915120"/>
                <a:gd name="connsiteX2" fmla="*/ 4650337 w 4650337"/>
                <a:gd name="connsiteY2" fmla="*/ 2862943 h 2915120"/>
                <a:gd name="connsiteX3" fmla="*/ 742366 w 4650337"/>
                <a:gd name="connsiteY3" fmla="*/ 0 h 2915120"/>
                <a:gd name="connsiteX4" fmla="*/ 13023 w 4650337"/>
                <a:gd name="connsiteY4" fmla="*/ 468086 h 2915120"/>
                <a:gd name="connsiteX0" fmla="*/ 13023 w 4417204"/>
                <a:gd name="connsiteY0" fmla="*/ 468086 h 2915120"/>
                <a:gd name="connsiteX1" fmla="*/ 626 w 4417204"/>
                <a:gd name="connsiteY1" fmla="*/ 2915120 h 2915120"/>
                <a:gd name="connsiteX2" fmla="*/ 4417204 w 4417204"/>
                <a:gd name="connsiteY2" fmla="*/ 2871577 h 2915120"/>
                <a:gd name="connsiteX3" fmla="*/ 742366 w 4417204"/>
                <a:gd name="connsiteY3" fmla="*/ 0 h 2915120"/>
                <a:gd name="connsiteX4" fmla="*/ 13023 w 4417204"/>
                <a:gd name="connsiteY4" fmla="*/ 468086 h 2915120"/>
                <a:gd name="connsiteX0" fmla="*/ 13023 w 4175437"/>
                <a:gd name="connsiteY0" fmla="*/ 468086 h 2915120"/>
                <a:gd name="connsiteX1" fmla="*/ 626 w 4175437"/>
                <a:gd name="connsiteY1" fmla="*/ 2915120 h 2915120"/>
                <a:gd name="connsiteX2" fmla="*/ 4175437 w 4175437"/>
                <a:gd name="connsiteY2" fmla="*/ 2897481 h 2915120"/>
                <a:gd name="connsiteX3" fmla="*/ 742366 w 4175437"/>
                <a:gd name="connsiteY3" fmla="*/ 0 h 2915120"/>
                <a:gd name="connsiteX4" fmla="*/ 13023 w 4175437"/>
                <a:gd name="connsiteY4" fmla="*/ 468086 h 2915120"/>
                <a:gd name="connsiteX0" fmla="*/ 13023 w 4175437"/>
                <a:gd name="connsiteY0" fmla="*/ 468086 h 2915120"/>
                <a:gd name="connsiteX1" fmla="*/ 626 w 4175437"/>
                <a:gd name="connsiteY1" fmla="*/ 2915120 h 2915120"/>
                <a:gd name="connsiteX2" fmla="*/ 4175437 w 4175437"/>
                <a:gd name="connsiteY2" fmla="*/ 2897481 h 2915120"/>
                <a:gd name="connsiteX3" fmla="*/ 742366 w 4175437"/>
                <a:gd name="connsiteY3" fmla="*/ 0 h 2915120"/>
                <a:gd name="connsiteX4" fmla="*/ 13023 w 4175437"/>
                <a:gd name="connsiteY4" fmla="*/ 468086 h 291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5437" h="2915120">
                  <a:moveTo>
                    <a:pt x="13023" y="468086"/>
                  </a:moveTo>
                  <a:cubicBezTo>
                    <a:pt x="17525" y="1280886"/>
                    <a:pt x="-3876" y="2102320"/>
                    <a:pt x="626" y="2915120"/>
                  </a:cubicBezTo>
                  <a:lnTo>
                    <a:pt x="4175437" y="2897481"/>
                  </a:lnTo>
                  <a:lnTo>
                    <a:pt x="742366" y="0"/>
                  </a:lnTo>
                  <a:lnTo>
                    <a:pt x="13023" y="46808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27000">
                  <a:schemeClr val="bg1">
                    <a:alpha val="8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45E27E5-820C-4ADB-AB21-147DA85CD83F}"/>
                </a:ext>
              </a:extLst>
            </p:cNvPr>
            <p:cNvGrpSpPr/>
            <p:nvPr/>
          </p:nvGrpSpPr>
          <p:grpSpPr>
            <a:xfrm rot="3660000">
              <a:off x="1772640" y="2273771"/>
              <a:ext cx="112390" cy="1065317"/>
              <a:chOff x="1039691" y="2468855"/>
              <a:chExt cx="190176" cy="1802639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6AD73076-E5E3-467A-AB34-1F6AF6AE9854}"/>
                  </a:ext>
                </a:extLst>
              </p:cNvPr>
              <p:cNvSpPr/>
              <p:nvPr/>
            </p:nvSpPr>
            <p:spPr>
              <a:xfrm>
                <a:off x="1039691" y="2471295"/>
                <a:ext cx="72008" cy="180019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555A340-BD75-4994-945D-931CAA5FCFF5}"/>
                  </a:ext>
                </a:extLst>
              </p:cNvPr>
              <p:cNvSpPr/>
              <p:nvPr/>
            </p:nvSpPr>
            <p:spPr>
              <a:xfrm>
                <a:off x="1157859" y="2468855"/>
                <a:ext cx="72008" cy="18002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3DF7A73-6B08-4CBC-B989-80002628EF16}"/>
                </a:ext>
              </a:extLst>
            </p:cNvPr>
            <p:cNvGrpSpPr/>
            <p:nvPr/>
          </p:nvGrpSpPr>
          <p:grpSpPr>
            <a:xfrm>
              <a:off x="1314845" y="3097544"/>
              <a:ext cx="136170" cy="1065354"/>
              <a:chOff x="1093356" y="2490394"/>
              <a:chExt cx="230413" cy="1802702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E5AB3EB-5D04-4EB8-8D7D-D60BC75E870C}"/>
                  </a:ext>
                </a:extLst>
              </p:cNvPr>
              <p:cNvSpPr/>
              <p:nvPr/>
            </p:nvSpPr>
            <p:spPr>
              <a:xfrm>
                <a:off x="1093356" y="2492897"/>
                <a:ext cx="72008" cy="180019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BF14F28-307C-4E73-B0CD-B7DC3E25CDBE}"/>
                  </a:ext>
                </a:extLst>
              </p:cNvPr>
              <p:cNvSpPr/>
              <p:nvPr/>
            </p:nvSpPr>
            <p:spPr>
              <a:xfrm>
                <a:off x="1251762" y="2490394"/>
                <a:ext cx="72007" cy="180019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3B7633C-36FC-41A1-B4FB-9F3BFA42582B}"/>
                </a:ext>
              </a:extLst>
            </p:cNvPr>
            <p:cNvGrpSpPr/>
            <p:nvPr/>
          </p:nvGrpSpPr>
          <p:grpSpPr>
            <a:xfrm>
              <a:off x="1243434" y="2957732"/>
              <a:ext cx="279625" cy="279625"/>
              <a:chOff x="3275856" y="4077072"/>
              <a:chExt cx="504056" cy="504056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FA9EC6C2-C91D-4E27-A1D9-98299FA78780}"/>
                  </a:ext>
                </a:extLst>
              </p:cNvPr>
              <p:cNvSpPr/>
              <p:nvPr/>
            </p:nvSpPr>
            <p:spPr>
              <a:xfrm>
                <a:off x="3275856" y="4077072"/>
                <a:ext cx="504056" cy="504056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694EA01-1969-4479-A0DF-C85E6E6C76C0}"/>
                  </a:ext>
                </a:extLst>
              </p:cNvPr>
              <p:cNvSpPr/>
              <p:nvPr/>
            </p:nvSpPr>
            <p:spPr>
              <a:xfrm>
                <a:off x="3375484" y="4176700"/>
                <a:ext cx="304800" cy="3048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8" name="Rounded Rectangle 14">
              <a:extLst>
                <a:ext uri="{FF2B5EF4-FFF2-40B4-BE49-F238E27FC236}">
                  <a16:creationId xmlns:a16="http://schemas.microsoft.com/office/drawing/2014/main" id="{56F153D7-B64E-4B23-85DF-BF50BE88EA57}"/>
                </a:ext>
              </a:extLst>
            </p:cNvPr>
            <p:cNvSpPr/>
            <p:nvPr/>
          </p:nvSpPr>
          <p:spPr>
            <a:xfrm rot="19957432">
              <a:off x="2045380" y="2355612"/>
              <a:ext cx="598917" cy="568478"/>
            </a:xfrm>
            <a:custGeom>
              <a:avLst/>
              <a:gdLst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8917" h="568478">
                  <a:moveTo>
                    <a:pt x="298603" y="2"/>
                  </a:moveTo>
                  <a:cubicBezTo>
                    <a:pt x="324583" y="-145"/>
                    <a:pt x="350602" y="6408"/>
                    <a:pt x="373918" y="19676"/>
                  </a:cubicBezTo>
                  <a:cubicBezTo>
                    <a:pt x="421176" y="46569"/>
                    <a:pt x="449886" y="96804"/>
                    <a:pt x="448829" y="150752"/>
                  </a:cubicBezTo>
                  <a:lnTo>
                    <a:pt x="446328" y="150767"/>
                  </a:lnTo>
                  <a:lnTo>
                    <a:pt x="446328" y="252762"/>
                  </a:lnTo>
                  <a:lnTo>
                    <a:pt x="446478" y="252762"/>
                  </a:lnTo>
                  <a:lnTo>
                    <a:pt x="598917" y="565068"/>
                  </a:lnTo>
                  <a:lnTo>
                    <a:pt x="0" y="568478"/>
                  </a:lnTo>
                  <a:lnTo>
                    <a:pt x="142510" y="252762"/>
                  </a:lnTo>
                  <a:lnTo>
                    <a:pt x="143217" y="252762"/>
                  </a:lnTo>
                  <a:lnTo>
                    <a:pt x="143217" y="134244"/>
                  </a:lnTo>
                  <a:cubicBezTo>
                    <a:pt x="143445" y="138297"/>
                    <a:pt x="164730" y="39613"/>
                    <a:pt x="223520" y="20528"/>
                  </a:cubicBezTo>
                  <a:cubicBezTo>
                    <a:pt x="249418" y="-1846"/>
                    <a:pt x="272623" y="149"/>
                    <a:pt x="298603" y="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" name="Diagonal Stripe 8">
              <a:extLst>
                <a:ext uri="{FF2B5EF4-FFF2-40B4-BE49-F238E27FC236}">
                  <a16:creationId xmlns:a16="http://schemas.microsoft.com/office/drawing/2014/main" id="{2CD8A0B8-7167-4926-980F-890DCAFC4E3B}"/>
                </a:ext>
              </a:extLst>
            </p:cNvPr>
            <p:cNvSpPr/>
            <p:nvPr/>
          </p:nvSpPr>
          <p:spPr>
            <a:xfrm rot="2700000">
              <a:off x="1070741" y="4062402"/>
              <a:ext cx="624379" cy="624379"/>
            </a:xfrm>
            <a:prstGeom prst="diagStrip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8A4D8B44-A562-4B5B-BFF4-BAFA4A663FC0}"/>
              </a:ext>
            </a:extLst>
          </p:cNvPr>
          <p:cNvSpPr txBox="1"/>
          <p:nvPr/>
        </p:nvSpPr>
        <p:spPr>
          <a:xfrm>
            <a:off x="700634" y="1267650"/>
            <a:ext cx="900967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Neglectful environment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The child’s needs are not a priority.</a:t>
            </a:r>
          </a:p>
          <a:p>
            <a:r>
              <a:rPr lang="en-US" sz="2400" b="1" dirty="0"/>
              <a:t>Abusive environment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Violence by one family member against another; violence within the family.</a:t>
            </a:r>
          </a:p>
          <a:p>
            <a:r>
              <a:rPr lang="en-US" sz="2400" b="1" dirty="0"/>
              <a:t>Weak/ineffective parents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The child becomes the controller/manipulator of the parents.</a:t>
            </a:r>
          </a:p>
          <a:p>
            <a:r>
              <a:rPr lang="en-US" sz="2400" b="1" dirty="0"/>
              <a:t>“Bloody” divorce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The child is used as a weapon between conflicting parents.</a:t>
            </a:r>
          </a:p>
          <a:p>
            <a:r>
              <a:rPr lang="en-US" sz="2400" b="1" dirty="0"/>
              <a:t>Low-educational-level environment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Education is not considered as important as survival.</a:t>
            </a:r>
          </a:p>
          <a:p>
            <a:r>
              <a:rPr lang="en-US" sz="2400" b="1" dirty="0"/>
              <a:t>Controlling / domineering environment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Others exist to satisfy our needs.</a:t>
            </a:r>
          </a:p>
          <a:p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445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480B0D7-AC60-4553-9F90-6E0D8E2EB25F}"/>
              </a:ext>
            </a:extLst>
          </p:cNvPr>
          <p:cNvSpPr txBox="1"/>
          <p:nvPr/>
        </p:nvSpPr>
        <p:spPr>
          <a:xfrm>
            <a:off x="196516" y="-23827"/>
            <a:ext cx="10618504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In our interactions with parents, we should </a:t>
            </a:r>
            <a:r>
              <a:rPr lang="en-US" sz="2800" b="1" dirty="0" smtClean="0">
                <a:solidFill>
                  <a:schemeClr val="bg1"/>
                </a:solidFill>
              </a:rPr>
              <a:t>consider</a:t>
            </a:r>
            <a:r>
              <a:rPr lang="el-GR" sz="2800" b="1" dirty="0" smtClean="0">
                <a:solidFill>
                  <a:schemeClr val="bg1"/>
                </a:solidFill>
              </a:rPr>
              <a:t>(1)</a:t>
            </a:r>
            <a:r>
              <a:rPr lang="en-US" sz="2800" b="1" dirty="0" smtClean="0">
                <a:solidFill>
                  <a:schemeClr val="bg1"/>
                </a:solidFill>
              </a:rPr>
              <a:t>…</a:t>
            </a:r>
            <a:endParaRPr lang="el-GR" sz="2800" b="1" dirty="0" smtClean="0">
              <a:solidFill>
                <a:schemeClr val="bg1"/>
              </a:solidFill>
            </a:endParaRPr>
          </a:p>
          <a:p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3068" y="930280"/>
            <a:ext cx="10265399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Their educational and academic level.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Their socioeconomic status.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Their family situation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(marriage, divorce, cohabitation, single parenthood, etc.).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Their ethnic background.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Their religion and the cultural aspects that shape their lives.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forms of verbal and non-verbal communication they use.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475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480B0D7-AC60-4553-9F90-6E0D8E2EB25F}"/>
              </a:ext>
            </a:extLst>
          </p:cNvPr>
          <p:cNvSpPr txBox="1"/>
          <p:nvPr/>
        </p:nvSpPr>
        <p:spPr>
          <a:xfrm>
            <a:off x="466932" y="548640"/>
            <a:ext cx="6619046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In our interactions with parents, we should </a:t>
            </a:r>
            <a:r>
              <a:rPr lang="en-US" sz="2800" b="1" dirty="0" smtClean="0">
                <a:solidFill>
                  <a:schemeClr val="bg1"/>
                </a:solidFill>
              </a:rPr>
              <a:t>consider</a:t>
            </a:r>
            <a:r>
              <a:rPr lang="el-GR" sz="2800" b="1" dirty="0" smtClean="0">
                <a:solidFill>
                  <a:schemeClr val="bg1"/>
                </a:solidFill>
              </a:rPr>
              <a:t> (2)</a:t>
            </a:r>
            <a:r>
              <a:rPr lang="en-US" sz="2800" b="1" dirty="0" smtClean="0">
                <a:solidFill>
                  <a:schemeClr val="bg1"/>
                </a:solidFill>
              </a:rPr>
              <a:t>…</a:t>
            </a:r>
            <a:endParaRPr lang="el-GR" sz="2800" b="1" dirty="0" smtClean="0">
              <a:solidFill>
                <a:schemeClr val="bg1"/>
              </a:solidFill>
            </a:endParaRPr>
          </a:p>
          <a:p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6932" y="1502747"/>
            <a:ext cx="9748221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Their mental health.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Their emotional capacity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(emotionally unstable parents, guilt-driven parents, parents who see their children as trophies, etc.).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And we must have resilience toward their intimidating or bullying behavior.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485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8177348" y="37736"/>
            <a:ext cx="3570515" cy="36317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4400" b="1" dirty="0"/>
              <a:t>Main Ethical Dilemmas of Using A</a:t>
            </a:r>
            <a:r>
              <a:rPr lang="el-GR" sz="4400" b="1" dirty="0"/>
              <a:t>Ι</a:t>
            </a:r>
            <a:r>
              <a:rPr lang="en-US" sz="4400" b="1" dirty="0"/>
              <a:t> in Education</a:t>
            </a:r>
          </a:p>
          <a:p>
            <a:pPr algn="r"/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E64934-A18B-4BDF-9BF1-7A04174B43B6}"/>
              </a:ext>
            </a:extLst>
          </p:cNvPr>
          <p:cNvSpPr txBox="1"/>
          <p:nvPr/>
        </p:nvSpPr>
        <p:spPr>
          <a:xfrm>
            <a:off x="665080" y="3360801"/>
            <a:ext cx="32401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AI </a:t>
            </a:r>
            <a:r>
              <a:rPr lang="en-US" sz="2000" b="1" dirty="0">
                <a:solidFill>
                  <a:schemeClr val="bg1"/>
                </a:solidFill>
              </a:rPr>
              <a:t>can provide support and automation, but it must not replace interpersonal teaching and human communication, which are essential for the holistic development of students.</a:t>
            </a:r>
            <a:endParaRPr lang="en-US" altLang="ko-KR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E612BF-D87D-44D0-833A-3DE485FBFBE8}"/>
              </a:ext>
            </a:extLst>
          </p:cNvPr>
          <p:cNvSpPr txBox="1"/>
          <p:nvPr/>
        </p:nvSpPr>
        <p:spPr>
          <a:xfrm>
            <a:off x="730872" y="1679480"/>
            <a:ext cx="324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How can the use of AI be balanced with the need to preserve the personal relationship between student and teacher?</a:t>
            </a:r>
            <a:endParaRPr lang="en-US" altLang="ko-KR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5E4111-AC83-45EB-B310-F33406A974FD}"/>
              </a:ext>
            </a:extLst>
          </p:cNvPr>
          <p:cNvSpPr txBox="1"/>
          <p:nvPr/>
        </p:nvSpPr>
        <p:spPr>
          <a:xfrm>
            <a:off x="730870" y="911235"/>
            <a:ext cx="10273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schemeClr val="accent1"/>
                </a:solidFill>
                <a:cs typeface="Calibri" pitchFamily="34" charset="0"/>
              </a:rPr>
              <a:t>01</a:t>
            </a:r>
            <a:endParaRPr lang="ko-KR" altLang="en-US" sz="4400" b="1" dirty="0">
              <a:solidFill>
                <a:schemeClr val="accent1"/>
              </a:solidFill>
              <a:cs typeface="Calibri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689932-DC62-4756-BBDA-80E255944F8B}"/>
              </a:ext>
            </a:extLst>
          </p:cNvPr>
          <p:cNvSpPr txBox="1"/>
          <p:nvPr/>
        </p:nvSpPr>
        <p:spPr>
          <a:xfrm>
            <a:off x="4249209" y="2860840"/>
            <a:ext cx="32401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The </a:t>
            </a:r>
            <a:r>
              <a:rPr lang="en-US" b="1" dirty="0">
                <a:solidFill>
                  <a:schemeClr val="bg1"/>
                </a:solidFill>
              </a:rPr>
              <a:t>collection and processing of data by AI systems can pose risks to privacy and the protection of personal information, especially when the data is sensitive or personally identifiable</a:t>
            </a:r>
            <a:endParaRPr lang="el-GR" sz="12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459C8F-015D-4D91-B377-BA037331FFB6}"/>
              </a:ext>
            </a:extLst>
          </p:cNvPr>
          <p:cNvSpPr txBox="1"/>
          <p:nvPr/>
        </p:nvSpPr>
        <p:spPr>
          <a:xfrm>
            <a:off x="4249211" y="1679480"/>
            <a:ext cx="324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How is student data privacy ensured when using AI tools?</a:t>
            </a:r>
            <a:r>
              <a:rPr lang="en-US" altLang="ko-KR" sz="1600" dirty="0" smtClean="0">
                <a:solidFill>
                  <a:schemeClr val="bg1"/>
                </a:solidFill>
                <a:cs typeface="Arial" pitchFamily="34" charset="0"/>
              </a:rPr>
              <a:t>.</a:t>
            </a:r>
            <a:endParaRPr lang="en-US" altLang="ko-KR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D1C7AD-C749-4E15-89B1-FE6E8F911379}"/>
              </a:ext>
            </a:extLst>
          </p:cNvPr>
          <p:cNvSpPr txBox="1"/>
          <p:nvPr/>
        </p:nvSpPr>
        <p:spPr>
          <a:xfrm>
            <a:off x="4249209" y="914975"/>
            <a:ext cx="10273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solidFill>
                  <a:schemeClr val="accent1"/>
                </a:solidFill>
                <a:cs typeface="Calibri" pitchFamily="34" charset="0"/>
              </a:rPr>
              <a:t>02</a:t>
            </a:r>
            <a:endParaRPr lang="ko-KR" altLang="en-US" sz="4400" b="1" dirty="0">
              <a:solidFill>
                <a:schemeClr val="accent1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8177348" y="37736"/>
            <a:ext cx="3570515" cy="36317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4400" b="1" dirty="0"/>
              <a:t>Main Ethical Dilemmas of Using A</a:t>
            </a:r>
            <a:r>
              <a:rPr lang="el-GR" sz="4400" b="1" dirty="0"/>
              <a:t>Ι</a:t>
            </a:r>
            <a:r>
              <a:rPr lang="en-US" sz="4400" b="1" dirty="0"/>
              <a:t> in Education</a:t>
            </a:r>
          </a:p>
          <a:p>
            <a:pPr algn="r"/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E64934-A18B-4BDF-9BF1-7A04174B43B6}"/>
              </a:ext>
            </a:extLst>
          </p:cNvPr>
          <p:cNvSpPr txBox="1"/>
          <p:nvPr/>
        </p:nvSpPr>
        <p:spPr>
          <a:xfrm>
            <a:off x="665080" y="3360801"/>
            <a:ext cx="32401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AI systems can contain biases from the data they were trained on, and this can affect students unequally because of gender, school background, or other characteristics.</a:t>
            </a:r>
            <a:endParaRPr lang="en-US" altLang="ko-KR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E612BF-D87D-44D0-833A-3DE485FBFBE8}"/>
              </a:ext>
            </a:extLst>
          </p:cNvPr>
          <p:cNvSpPr txBox="1"/>
          <p:nvPr/>
        </p:nvSpPr>
        <p:spPr>
          <a:xfrm>
            <a:off x="730872" y="1679480"/>
            <a:ext cx="3240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How are gender or other biases that may be embedded in algorithms addressed?</a:t>
            </a:r>
            <a:endParaRPr lang="en-US" altLang="ko-KR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5E4111-AC83-45EB-B310-F33406A974FD}"/>
              </a:ext>
            </a:extLst>
          </p:cNvPr>
          <p:cNvSpPr txBox="1"/>
          <p:nvPr/>
        </p:nvSpPr>
        <p:spPr>
          <a:xfrm>
            <a:off x="730870" y="911235"/>
            <a:ext cx="10273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 smtClean="0">
                <a:solidFill>
                  <a:schemeClr val="accent1"/>
                </a:solidFill>
                <a:cs typeface="Calibri" pitchFamily="34" charset="0"/>
              </a:rPr>
              <a:t>03</a:t>
            </a:r>
            <a:endParaRPr lang="ko-KR" altLang="en-US" sz="4400" b="1" dirty="0">
              <a:solidFill>
                <a:schemeClr val="accent1"/>
              </a:solidFill>
              <a:cs typeface="Calibri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689932-DC62-4756-BBDA-80E255944F8B}"/>
              </a:ext>
            </a:extLst>
          </p:cNvPr>
          <p:cNvSpPr txBox="1"/>
          <p:nvPr/>
        </p:nvSpPr>
        <p:spPr>
          <a:xfrm>
            <a:off x="4249209" y="3156931"/>
            <a:ext cx="3240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There is a risk that students may rely too heavily on AI tools for learning or interaction, resulting in weaker social skills and a reduced ability to solve problems independently.</a:t>
            </a:r>
            <a:endParaRPr lang="el-GR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459C8F-015D-4D91-B377-BA037331FFB6}"/>
              </a:ext>
            </a:extLst>
          </p:cNvPr>
          <p:cNvSpPr txBox="1"/>
          <p:nvPr/>
        </p:nvSpPr>
        <p:spPr>
          <a:xfrm>
            <a:off x="4249211" y="1679480"/>
            <a:ext cx="4180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How can excessive dependence on AI be avoided, which may lead to social isolation or a reduction in human </a:t>
            </a:r>
            <a:r>
              <a:rPr lang="en-US" b="1" dirty="0" smtClean="0">
                <a:solidFill>
                  <a:schemeClr val="bg1"/>
                </a:solidFill>
              </a:rPr>
              <a:t>relationships?</a:t>
            </a:r>
            <a:r>
              <a:rPr lang="en-US" altLang="ko-KR" sz="1600" b="1" dirty="0" smtClean="0">
                <a:solidFill>
                  <a:schemeClr val="bg1"/>
                </a:solidFill>
                <a:cs typeface="Arial" pitchFamily="34" charset="0"/>
              </a:rPr>
              <a:t>.</a:t>
            </a:r>
            <a:endParaRPr lang="en-US" altLang="ko-KR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D1C7AD-C749-4E15-89B1-FE6E8F911379}"/>
              </a:ext>
            </a:extLst>
          </p:cNvPr>
          <p:cNvSpPr txBox="1"/>
          <p:nvPr/>
        </p:nvSpPr>
        <p:spPr>
          <a:xfrm>
            <a:off x="4249209" y="914975"/>
            <a:ext cx="10273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smtClean="0">
                <a:solidFill>
                  <a:schemeClr val="accent1"/>
                </a:solidFill>
                <a:cs typeface="Calibri" pitchFamily="34" charset="0"/>
              </a:rPr>
              <a:t>04</a:t>
            </a:r>
            <a:endParaRPr lang="ko-KR" altLang="en-US" sz="4400" b="1" dirty="0">
              <a:solidFill>
                <a:schemeClr val="accent1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497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8177348" y="37736"/>
            <a:ext cx="3570515" cy="36317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4400" b="1" dirty="0"/>
              <a:t>Main Ethical Dilemmas of Using A</a:t>
            </a:r>
            <a:r>
              <a:rPr lang="el-GR" sz="4400" b="1" dirty="0"/>
              <a:t>Ι</a:t>
            </a:r>
            <a:r>
              <a:rPr lang="en-US" sz="4400" b="1" dirty="0"/>
              <a:t> in Education</a:t>
            </a:r>
          </a:p>
          <a:p>
            <a:pPr algn="r"/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E64934-A18B-4BDF-9BF1-7A04174B43B6}"/>
              </a:ext>
            </a:extLst>
          </p:cNvPr>
          <p:cNvSpPr txBox="1"/>
          <p:nvPr/>
        </p:nvSpPr>
        <p:spPr>
          <a:xfrm>
            <a:off x="665080" y="3360801"/>
            <a:ext cx="324012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AI </a:t>
            </a:r>
            <a:r>
              <a:rPr lang="en-US" b="1" dirty="0">
                <a:solidFill>
                  <a:schemeClr val="bg1"/>
                </a:solidFill>
              </a:rPr>
              <a:t>can deepen social inequalities if equal opportunities for access to tools, infrastructure, or support are not </a:t>
            </a:r>
            <a:r>
              <a:rPr lang="en-US" b="1" dirty="0" smtClean="0">
                <a:solidFill>
                  <a:schemeClr val="bg1"/>
                </a:solidFill>
              </a:rPr>
              <a:t>available</a:t>
            </a:r>
            <a:r>
              <a:rPr lang="en-US" sz="2000" b="1" dirty="0" smtClean="0">
                <a:solidFill>
                  <a:schemeClr val="bg1"/>
                </a:solidFill>
              </a:rPr>
              <a:t>.</a:t>
            </a:r>
            <a:endParaRPr lang="en-US" altLang="ko-KR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E612BF-D87D-44D0-833A-3DE485FBFBE8}"/>
              </a:ext>
            </a:extLst>
          </p:cNvPr>
          <p:cNvSpPr txBox="1"/>
          <p:nvPr/>
        </p:nvSpPr>
        <p:spPr>
          <a:xfrm>
            <a:off x="730872" y="1679480"/>
            <a:ext cx="324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How to ensure that no student is left behind due to inequalities in access</a:t>
            </a:r>
            <a:endParaRPr lang="en-US" altLang="ko-KR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5E4111-AC83-45EB-B310-F33406A974FD}"/>
              </a:ext>
            </a:extLst>
          </p:cNvPr>
          <p:cNvSpPr txBox="1"/>
          <p:nvPr/>
        </p:nvSpPr>
        <p:spPr>
          <a:xfrm>
            <a:off x="730870" y="911235"/>
            <a:ext cx="10273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dirty="0" smtClean="0">
                <a:solidFill>
                  <a:schemeClr val="accent1"/>
                </a:solidFill>
                <a:cs typeface="Calibri" pitchFamily="34" charset="0"/>
              </a:rPr>
              <a:t>05</a:t>
            </a:r>
            <a:endParaRPr lang="ko-KR" altLang="en-US" sz="4400" b="1" dirty="0">
              <a:solidFill>
                <a:schemeClr val="accent1"/>
              </a:solidFill>
              <a:cs typeface="Calibri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689932-DC62-4756-BBDA-80E255944F8B}"/>
              </a:ext>
            </a:extLst>
          </p:cNvPr>
          <p:cNvSpPr txBox="1"/>
          <p:nvPr/>
        </p:nvSpPr>
        <p:spPr>
          <a:xfrm>
            <a:off x="4249209" y="3156931"/>
            <a:ext cx="32401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AI</a:t>
            </a:r>
            <a:r>
              <a:rPr lang="en-US" i="1" dirty="0"/>
              <a:t> </a:t>
            </a:r>
            <a:r>
              <a:rPr lang="en-US" b="1" dirty="0">
                <a:solidFill>
                  <a:schemeClr val="bg1"/>
                </a:solidFill>
              </a:rPr>
              <a:t>demands new skills and expertise; however, the need to maintain traditional pedagogical values remains. The educator must serve as a facilitator of critical thinking, rather than merely a technology administrator</a:t>
            </a:r>
            <a:r>
              <a:rPr lang="en-US" b="1" dirty="0"/>
              <a:t>.</a:t>
            </a:r>
            <a:endParaRPr lang="el-GR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459C8F-015D-4D91-B377-BA037331FFB6}"/>
              </a:ext>
            </a:extLst>
          </p:cNvPr>
          <p:cNvSpPr txBox="1"/>
          <p:nvPr/>
        </p:nvSpPr>
        <p:spPr>
          <a:xfrm>
            <a:off x="4249211" y="1679480"/>
            <a:ext cx="4180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How does the teacher's role change when teaching methods and tools change</a:t>
            </a:r>
            <a:r>
              <a:rPr lang="en-US" b="1" dirty="0" smtClean="0">
                <a:solidFill>
                  <a:schemeClr val="bg1"/>
                </a:solidFill>
              </a:rPr>
              <a:t>?</a:t>
            </a:r>
            <a:endParaRPr lang="en-US" altLang="ko-KR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D1C7AD-C749-4E15-89B1-FE6E8F911379}"/>
              </a:ext>
            </a:extLst>
          </p:cNvPr>
          <p:cNvSpPr txBox="1"/>
          <p:nvPr/>
        </p:nvSpPr>
        <p:spPr>
          <a:xfrm>
            <a:off x="4249209" y="914975"/>
            <a:ext cx="10273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b="1" smtClean="0">
                <a:solidFill>
                  <a:schemeClr val="accent1"/>
                </a:solidFill>
                <a:cs typeface="Calibri" pitchFamily="34" charset="0"/>
              </a:rPr>
              <a:t>06</a:t>
            </a:r>
            <a:endParaRPr lang="ko-KR" altLang="en-US" sz="4400" b="1" dirty="0">
              <a:solidFill>
                <a:schemeClr val="accent1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905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28754" y="0"/>
            <a:ext cx="666205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Ethical </a:t>
            </a:r>
            <a:r>
              <a:rPr lang="en-US" sz="2000" b="1" dirty="0" err="1" smtClean="0"/>
              <a:t>Delimmas</a:t>
            </a:r>
            <a:r>
              <a:rPr lang="en-US" sz="2000" b="1" dirty="0" smtClean="0"/>
              <a:t> for </a:t>
            </a:r>
            <a:r>
              <a:rPr lang="en-US" sz="2000" b="1" dirty="0"/>
              <a:t>AI in </a:t>
            </a:r>
            <a:r>
              <a:rPr lang="en-US" sz="2000" b="1" dirty="0" smtClean="0"/>
              <a:t>Education</a:t>
            </a:r>
            <a:endParaRPr lang="el-GR" sz="2000" b="1" dirty="0" smtClean="0"/>
          </a:p>
          <a:p>
            <a:endParaRPr lang="en-US" sz="2000" b="1" dirty="0"/>
          </a:p>
          <a:p>
            <a:r>
              <a:rPr lang="en-US" sz="2000" dirty="0"/>
              <a:t>🔐 </a:t>
            </a:r>
            <a:r>
              <a:rPr lang="en-US" sz="2000" b="1" dirty="0"/>
              <a:t>Privacy</a:t>
            </a:r>
            <a:r>
              <a:rPr lang="en-US" sz="2000" dirty="0"/>
              <a:t> — Protect student data and be clear how it’s </a:t>
            </a:r>
            <a:r>
              <a:rPr lang="en-US" sz="2000" dirty="0" smtClean="0"/>
              <a:t>used</a:t>
            </a:r>
            <a:endParaRPr lang="el-GR" sz="2000" dirty="0" smtClean="0"/>
          </a:p>
          <a:p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⚖️ </a:t>
            </a:r>
            <a:r>
              <a:rPr lang="en-US" sz="2000" b="1" dirty="0"/>
              <a:t>Bias</a:t>
            </a:r>
            <a:r>
              <a:rPr lang="en-US" sz="2000" dirty="0"/>
              <a:t> — Avoid tools that disadvantage some </a:t>
            </a:r>
            <a:r>
              <a:rPr lang="en-US" sz="2000" dirty="0" smtClean="0"/>
              <a:t>groups</a:t>
            </a:r>
            <a:endParaRPr lang="el-GR" sz="2000" dirty="0" smtClean="0"/>
          </a:p>
          <a:p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👥 </a:t>
            </a:r>
            <a:r>
              <a:rPr lang="en-US" sz="2000" b="1" dirty="0"/>
              <a:t>Human Agency</a:t>
            </a:r>
            <a:r>
              <a:rPr lang="en-US" sz="2000" dirty="0"/>
              <a:t> — Teachers/students make the call, not the </a:t>
            </a:r>
            <a:r>
              <a:rPr lang="en-US" sz="2000" dirty="0" smtClean="0"/>
              <a:t>AI</a:t>
            </a:r>
            <a:endParaRPr lang="el-GR" sz="2000" dirty="0" smtClean="0"/>
          </a:p>
          <a:p>
            <a:endParaRPr lang="el-GR" sz="2000" dirty="0" smtClean="0"/>
          </a:p>
          <a:p>
            <a:r>
              <a:rPr lang="en-US" sz="2000" b="1" dirty="0" smtClean="0"/>
              <a:t>Relationship</a:t>
            </a:r>
            <a:r>
              <a:rPr lang="en-US" sz="2000" dirty="0" smtClean="0"/>
              <a:t> </a:t>
            </a:r>
            <a:r>
              <a:rPr lang="en-US" sz="2000" dirty="0"/>
              <a:t>— Keep teacher–student human interaction </a:t>
            </a:r>
            <a:r>
              <a:rPr lang="en-US" sz="2000" dirty="0" smtClean="0"/>
              <a:t>first</a:t>
            </a:r>
            <a:endParaRPr lang="el-GR" sz="2000" dirty="0" smtClean="0"/>
          </a:p>
          <a:p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 </a:t>
            </a:r>
            <a:r>
              <a:rPr lang="en-US" sz="2000" b="1" dirty="0"/>
              <a:t>Transparency</a:t>
            </a:r>
            <a:r>
              <a:rPr lang="en-US" sz="2000" dirty="0"/>
              <a:t> — Make AI processes </a:t>
            </a:r>
            <a:r>
              <a:rPr lang="en-US" sz="2000" dirty="0" smtClean="0"/>
              <a:t>explainable</a:t>
            </a:r>
            <a:endParaRPr lang="el-GR" sz="2000" dirty="0" smtClean="0"/>
          </a:p>
          <a:p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🏫 </a:t>
            </a:r>
            <a:r>
              <a:rPr lang="en-US" sz="2000" b="1" dirty="0"/>
              <a:t>Equity</a:t>
            </a:r>
            <a:r>
              <a:rPr lang="en-US" sz="2000" dirty="0"/>
              <a:t> — Ensure equal access to AI </a:t>
            </a:r>
            <a:r>
              <a:rPr lang="en-US" sz="2000" dirty="0" smtClean="0"/>
              <a:t>tools </a:t>
            </a:r>
            <a:endParaRPr lang="el-GR" sz="2000" dirty="0" smtClean="0"/>
          </a:p>
          <a:p>
            <a:endParaRPr lang="el-GR" sz="2000" dirty="0" smtClean="0"/>
          </a:p>
          <a:p>
            <a:r>
              <a:rPr lang="en-US" sz="2000" b="1" dirty="0" smtClean="0"/>
              <a:t>Cognitive Load</a:t>
            </a:r>
            <a:r>
              <a:rPr lang="en-US" sz="2000" dirty="0" smtClean="0"/>
              <a:t> — Support thinking, not replace it</a:t>
            </a:r>
            <a:endParaRPr lang="el-GR" sz="2000" dirty="0" smtClean="0"/>
          </a:p>
          <a:p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‍🏫 </a:t>
            </a:r>
            <a:r>
              <a:rPr lang="en-US" sz="2000" b="1" dirty="0" smtClean="0"/>
              <a:t>Pedagogical Priority</a:t>
            </a:r>
            <a:r>
              <a:rPr lang="en-US" sz="2000" dirty="0" smtClean="0"/>
              <a:t> — Tools serve pedagogy, not the other way around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99030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Your turn</a:t>
            </a:r>
            <a:endParaRPr lang="en-US" dirty="0"/>
          </a:p>
        </p:txBody>
      </p:sp>
      <p:sp>
        <p:nvSpPr>
          <p:cNvPr id="3" name="Freeform 1">
            <a:extLst>
              <a:ext uri="{FF2B5EF4-FFF2-40B4-BE49-F238E27FC236}">
                <a16:creationId xmlns:a16="http://schemas.microsoft.com/office/drawing/2014/main" id="{1A374540-5C79-4F54-9139-2592DAD864E0}"/>
              </a:ext>
            </a:extLst>
          </p:cNvPr>
          <p:cNvSpPr/>
          <p:nvPr/>
        </p:nvSpPr>
        <p:spPr>
          <a:xfrm>
            <a:off x="1" y="1900720"/>
            <a:ext cx="10078947" cy="4957280"/>
          </a:xfrm>
          <a:custGeom>
            <a:avLst/>
            <a:gdLst>
              <a:gd name="connsiteX0" fmla="*/ 6268825 w 6476215"/>
              <a:gd name="connsiteY0" fmla="*/ 0 h 4223208"/>
              <a:gd name="connsiteX1" fmla="*/ 0 w 6476215"/>
              <a:gd name="connsiteY1" fmla="*/ 2073897 h 4223208"/>
              <a:gd name="connsiteX2" fmla="*/ 9427 w 6476215"/>
              <a:gd name="connsiteY2" fmla="*/ 4223208 h 4223208"/>
              <a:gd name="connsiteX3" fmla="*/ 3780149 w 6476215"/>
              <a:gd name="connsiteY3" fmla="*/ 4213781 h 4223208"/>
              <a:gd name="connsiteX4" fmla="*/ 6476215 w 6476215"/>
              <a:gd name="connsiteY4" fmla="*/ 245097 h 4223208"/>
              <a:gd name="connsiteX5" fmla="*/ 6268825 w 6476215"/>
              <a:gd name="connsiteY5" fmla="*/ 0 h 4223208"/>
              <a:gd name="connsiteX0" fmla="*/ 6259671 w 6467061"/>
              <a:gd name="connsiteY0" fmla="*/ 0 h 4223208"/>
              <a:gd name="connsiteX1" fmla="*/ 19127 w 6467061"/>
              <a:gd name="connsiteY1" fmla="*/ 1791093 h 4223208"/>
              <a:gd name="connsiteX2" fmla="*/ 273 w 6467061"/>
              <a:gd name="connsiteY2" fmla="*/ 4223208 h 4223208"/>
              <a:gd name="connsiteX3" fmla="*/ 3770995 w 6467061"/>
              <a:gd name="connsiteY3" fmla="*/ 4213781 h 4223208"/>
              <a:gd name="connsiteX4" fmla="*/ 6467061 w 6467061"/>
              <a:gd name="connsiteY4" fmla="*/ 245097 h 4223208"/>
              <a:gd name="connsiteX5" fmla="*/ 6259671 w 6467061"/>
              <a:gd name="connsiteY5" fmla="*/ 0 h 4223208"/>
              <a:gd name="connsiteX0" fmla="*/ 6259815 w 6467205"/>
              <a:gd name="connsiteY0" fmla="*/ 0 h 4223208"/>
              <a:gd name="connsiteX1" fmla="*/ 9844 w 6467205"/>
              <a:gd name="connsiteY1" fmla="*/ 1743959 h 4223208"/>
              <a:gd name="connsiteX2" fmla="*/ 417 w 6467205"/>
              <a:gd name="connsiteY2" fmla="*/ 4223208 h 4223208"/>
              <a:gd name="connsiteX3" fmla="*/ 3771139 w 6467205"/>
              <a:gd name="connsiteY3" fmla="*/ 4213781 h 4223208"/>
              <a:gd name="connsiteX4" fmla="*/ 6467205 w 6467205"/>
              <a:gd name="connsiteY4" fmla="*/ 245097 h 4223208"/>
              <a:gd name="connsiteX5" fmla="*/ 6259815 w 6467205"/>
              <a:gd name="connsiteY5" fmla="*/ 0 h 4223208"/>
              <a:gd name="connsiteX0" fmla="*/ 6259815 w 6467205"/>
              <a:gd name="connsiteY0" fmla="*/ 0 h 4223208"/>
              <a:gd name="connsiteX1" fmla="*/ 9844 w 6467205"/>
              <a:gd name="connsiteY1" fmla="*/ 1442301 h 4223208"/>
              <a:gd name="connsiteX2" fmla="*/ 417 w 6467205"/>
              <a:gd name="connsiteY2" fmla="*/ 4223208 h 4223208"/>
              <a:gd name="connsiteX3" fmla="*/ 3771139 w 6467205"/>
              <a:gd name="connsiteY3" fmla="*/ 4213781 h 4223208"/>
              <a:gd name="connsiteX4" fmla="*/ 6467205 w 6467205"/>
              <a:gd name="connsiteY4" fmla="*/ 245097 h 4223208"/>
              <a:gd name="connsiteX5" fmla="*/ 6259815 w 6467205"/>
              <a:gd name="connsiteY5" fmla="*/ 0 h 4223208"/>
              <a:gd name="connsiteX0" fmla="*/ 6259815 w 7259056"/>
              <a:gd name="connsiteY0" fmla="*/ 0 h 4223208"/>
              <a:gd name="connsiteX1" fmla="*/ 9844 w 7259056"/>
              <a:gd name="connsiteY1" fmla="*/ 1442301 h 4223208"/>
              <a:gd name="connsiteX2" fmla="*/ 417 w 7259056"/>
              <a:gd name="connsiteY2" fmla="*/ 4223208 h 4223208"/>
              <a:gd name="connsiteX3" fmla="*/ 3771139 w 7259056"/>
              <a:gd name="connsiteY3" fmla="*/ 4213781 h 4223208"/>
              <a:gd name="connsiteX4" fmla="*/ 7259056 w 7259056"/>
              <a:gd name="connsiteY4" fmla="*/ 131975 h 4223208"/>
              <a:gd name="connsiteX5" fmla="*/ 6259815 w 7259056"/>
              <a:gd name="connsiteY5" fmla="*/ 0 h 4223208"/>
              <a:gd name="connsiteX0" fmla="*/ 7098801 w 7259056"/>
              <a:gd name="connsiteY0" fmla="*/ 0 h 4355183"/>
              <a:gd name="connsiteX1" fmla="*/ 9844 w 7259056"/>
              <a:gd name="connsiteY1" fmla="*/ 1574276 h 4355183"/>
              <a:gd name="connsiteX2" fmla="*/ 417 w 7259056"/>
              <a:gd name="connsiteY2" fmla="*/ 4355183 h 4355183"/>
              <a:gd name="connsiteX3" fmla="*/ 3771139 w 7259056"/>
              <a:gd name="connsiteY3" fmla="*/ 4345756 h 4355183"/>
              <a:gd name="connsiteX4" fmla="*/ 7259056 w 7259056"/>
              <a:gd name="connsiteY4" fmla="*/ 263950 h 4355183"/>
              <a:gd name="connsiteX5" fmla="*/ 7098801 w 7259056"/>
              <a:gd name="connsiteY5" fmla="*/ 0 h 4355183"/>
              <a:gd name="connsiteX0" fmla="*/ 7051667 w 7259056"/>
              <a:gd name="connsiteY0" fmla="*/ 0 h 4317476"/>
              <a:gd name="connsiteX1" fmla="*/ 9844 w 7259056"/>
              <a:gd name="connsiteY1" fmla="*/ 1536569 h 4317476"/>
              <a:gd name="connsiteX2" fmla="*/ 417 w 7259056"/>
              <a:gd name="connsiteY2" fmla="*/ 4317476 h 4317476"/>
              <a:gd name="connsiteX3" fmla="*/ 3771139 w 7259056"/>
              <a:gd name="connsiteY3" fmla="*/ 4308049 h 4317476"/>
              <a:gd name="connsiteX4" fmla="*/ 7259056 w 7259056"/>
              <a:gd name="connsiteY4" fmla="*/ 226243 h 4317476"/>
              <a:gd name="connsiteX5" fmla="*/ 7051667 w 7259056"/>
              <a:gd name="connsiteY5" fmla="*/ 0 h 4317476"/>
              <a:gd name="connsiteX0" fmla="*/ 7051667 w 7221349"/>
              <a:gd name="connsiteY0" fmla="*/ 0 h 4317476"/>
              <a:gd name="connsiteX1" fmla="*/ 9844 w 7221349"/>
              <a:gd name="connsiteY1" fmla="*/ 1536569 h 4317476"/>
              <a:gd name="connsiteX2" fmla="*/ 417 w 7221349"/>
              <a:gd name="connsiteY2" fmla="*/ 4317476 h 4317476"/>
              <a:gd name="connsiteX3" fmla="*/ 3771139 w 7221349"/>
              <a:gd name="connsiteY3" fmla="*/ 4308049 h 4317476"/>
              <a:gd name="connsiteX4" fmla="*/ 7221349 w 7221349"/>
              <a:gd name="connsiteY4" fmla="*/ 245097 h 4317476"/>
              <a:gd name="connsiteX5" fmla="*/ 7051667 w 7221349"/>
              <a:gd name="connsiteY5" fmla="*/ 0 h 431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21349" h="4317476">
                <a:moveTo>
                  <a:pt x="7051667" y="0"/>
                </a:moveTo>
                <a:lnTo>
                  <a:pt x="9844" y="1536569"/>
                </a:lnTo>
                <a:cubicBezTo>
                  <a:pt x="12986" y="2253006"/>
                  <a:pt x="-2725" y="3601039"/>
                  <a:pt x="417" y="4317476"/>
                </a:cubicBezTo>
                <a:lnTo>
                  <a:pt x="3771139" y="4308049"/>
                </a:lnTo>
                <a:lnTo>
                  <a:pt x="7221349" y="245097"/>
                </a:lnTo>
                <a:lnTo>
                  <a:pt x="7051667" y="0"/>
                </a:lnTo>
                <a:close/>
              </a:path>
            </a:pathLst>
          </a:custGeom>
          <a:solidFill>
            <a:schemeClr val="bg1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8820017-7519-44CB-A4F1-193C54C04248}"/>
              </a:ext>
            </a:extLst>
          </p:cNvPr>
          <p:cNvGrpSpPr/>
          <p:nvPr/>
        </p:nvGrpSpPr>
        <p:grpSpPr>
          <a:xfrm>
            <a:off x="989085" y="2534570"/>
            <a:ext cx="7774771" cy="3434988"/>
            <a:chOff x="989085" y="2534570"/>
            <a:chExt cx="7774771" cy="343498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16F3154-A244-48B8-90C5-8BFF3B5D23D5}"/>
                </a:ext>
              </a:extLst>
            </p:cNvPr>
            <p:cNvGrpSpPr/>
            <p:nvPr/>
          </p:nvGrpSpPr>
          <p:grpSpPr>
            <a:xfrm>
              <a:off x="989085" y="5091696"/>
              <a:ext cx="877863" cy="877862"/>
              <a:chOff x="5580109" y="1852963"/>
              <a:chExt cx="1152128" cy="1152128"/>
            </a:xfrm>
          </p:grpSpPr>
          <p:sp>
            <p:nvSpPr>
              <p:cNvPr id="5" name="Rectangle 10">
                <a:extLst>
                  <a:ext uri="{FF2B5EF4-FFF2-40B4-BE49-F238E27FC236}">
                    <a16:creationId xmlns:a16="http://schemas.microsoft.com/office/drawing/2014/main" id="{043A30BB-A301-40A1-9A8C-29D8B2053162}"/>
                  </a:ext>
                </a:extLst>
              </p:cNvPr>
              <p:cNvSpPr/>
              <p:nvPr/>
            </p:nvSpPr>
            <p:spPr>
              <a:xfrm>
                <a:off x="5580109" y="1852963"/>
                <a:ext cx="1152128" cy="11521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/>
              </a:p>
            </p:txBody>
          </p:sp>
          <p:sp>
            <p:nvSpPr>
              <p:cNvPr id="6" name="Text Placeholder 12">
                <a:extLst>
                  <a:ext uri="{FF2B5EF4-FFF2-40B4-BE49-F238E27FC236}">
                    <a16:creationId xmlns:a16="http://schemas.microsoft.com/office/drawing/2014/main" id="{B9B83664-0BED-406D-B15D-97FB292857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64159" y="2167175"/>
                <a:ext cx="784025" cy="523705"/>
              </a:xfrm>
              <a:prstGeom prst="rect">
                <a:avLst/>
              </a:prstGeom>
            </p:spPr>
            <p:txBody>
              <a:bodyPr lIns="0" tIns="0" rIns="0" bIns="0" anchor="ctr"/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Tx/>
                  <a:buNone/>
                  <a:defRPr sz="3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4000" dirty="0">
                    <a:solidFill>
                      <a:schemeClr val="bg1"/>
                    </a:solidFill>
                  </a:rPr>
                  <a:t>1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CC7E405-0DE2-469E-830D-4A5CA1266BD3}"/>
                </a:ext>
              </a:extLst>
            </p:cNvPr>
            <p:cNvGrpSpPr/>
            <p:nvPr/>
          </p:nvGrpSpPr>
          <p:grpSpPr>
            <a:xfrm>
              <a:off x="4577283" y="3753286"/>
              <a:ext cx="797967" cy="797967"/>
              <a:chOff x="5580109" y="1852963"/>
              <a:chExt cx="1152128" cy="1152128"/>
            </a:xfrm>
          </p:grpSpPr>
          <p:sp>
            <p:nvSpPr>
              <p:cNvPr id="8" name="Rectangle 10">
                <a:extLst>
                  <a:ext uri="{FF2B5EF4-FFF2-40B4-BE49-F238E27FC236}">
                    <a16:creationId xmlns:a16="http://schemas.microsoft.com/office/drawing/2014/main" id="{78A1FF61-1227-474F-A016-C05F2624DA24}"/>
                  </a:ext>
                </a:extLst>
              </p:cNvPr>
              <p:cNvSpPr/>
              <p:nvPr/>
            </p:nvSpPr>
            <p:spPr>
              <a:xfrm>
                <a:off x="5580109" y="1852963"/>
                <a:ext cx="1152128" cy="115212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/>
              </a:p>
            </p:txBody>
          </p:sp>
          <p:sp>
            <p:nvSpPr>
              <p:cNvPr id="9" name="Text Placeholder 12">
                <a:extLst>
                  <a:ext uri="{FF2B5EF4-FFF2-40B4-BE49-F238E27FC236}">
                    <a16:creationId xmlns:a16="http://schemas.microsoft.com/office/drawing/2014/main" id="{B77794B5-2592-4DE7-80CF-6B8DF1899A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64160" y="2167173"/>
                <a:ext cx="784025" cy="523706"/>
              </a:xfrm>
              <a:prstGeom prst="rect">
                <a:avLst/>
              </a:prstGeom>
            </p:spPr>
            <p:txBody>
              <a:bodyPr lIns="0" tIns="0" rIns="0" bIns="0" anchor="ctr"/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Tx/>
                  <a:buNone/>
                  <a:defRPr sz="3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2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B200EFA-DA1D-4F64-BBEB-09B7C6ED91B3}"/>
                </a:ext>
              </a:extLst>
            </p:cNvPr>
            <p:cNvGrpSpPr/>
            <p:nvPr/>
          </p:nvGrpSpPr>
          <p:grpSpPr>
            <a:xfrm>
              <a:off x="8085584" y="2534570"/>
              <a:ext cx="678272" cy="678272"/>
              <a:chOff x="4231869" y="3661792"/>
              <a:chExt cx="612000" cy="612000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4AEAE502-D68A-45D6-A347-27ACB3583DE7}"/>
                  </a:ext>
                </a:extLst>
              </p:cNvPr>
              <p:cNvSpPr/>
              <p:nvPr/>
            </p:nvSpPr>
            <p:spPr>
              <a:xfrm>
                <a:off x="4231869" y="3661792"/>
                <a:ext cx="612000" cy="612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/>
              </a:p>
            </p:txBody>
          </p:sp>
          <p:sp>
            <p:nvSpPr>
              <p:cNvPr id="12" name="Text Placeholder 12">
                <a:extLst>
                  <a:ext uri="{FF2B5EF4-FFF2-40B4-BE49-F238E27FC236}">
                    <a16:creationId xmlns:a16="http://schemas.microsoft.com/office/drawing/2014/main" id="{5E4AC958-385A-46D3-A1E5-6EB397A7604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29635" y="3828698"/>
                <a:ext cx="416467" cy="278187"/>
              </a:xfrm>
              <a:prstGeom prst="rect">
                <a:avLst/>
              </a:prstGeom>
            </p:spPr>
            <p:txBody>
              <a:bodyPr lIns="0" tIns="0" rIns="0" bIns="0" anchor="ctr"/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Tx/>
                  <a:buNone/>
                  <a:defRPr sz="3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400" dirty="0">
                    <a:solidFill>
                      <a:schemeClr val="bg1"/>
                    </a:solidFill>
                  </a:rPr>
                  <a:t>3</a:t>
                </a:r>
              </a:p>
            </p:txBody>
          </p:sp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C9956BC3-7B86-4DFE-AA3D-F631C734C581}"/>
              </a:ext>
            </a:extLst>
          </p:cNvPr>
          <p:cNvSpPr txBox="1"/>
          <p:nvPr/>
        </p:nvSpPr>
        <p:spPr>
          <a:xfrm>
            <a:off x="2007771" y="5161297"/>
            <a:ext cx="4300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Break into working groups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DB345-8D47-40C8-B966-4EECF0EC30B1}"/>
              </a:ext>
            </a:extLst>
          </p:cNvPr>
          <p:cNvGrpSpPr/>
          <p:nvPr/>
        </p:nvGrpSpPr>
        <p:grpSpPr>
          <a:xfrm>
            <a:off x="5509361" y="3782934"/>
            <a:ext cx="4300568" cy="707886"/>
            <a:chOff x="6210993" y="1433695"/>
            <a:chExt cx="2245430" cy="50360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ECAA6F-C614-4025-B517-86E0D0BD8FD5}"/>
                </a:ext>
              </a:extLst>
            </p:cNvPr>
            <p:cNvSpPr txBox="1"/>
            <p:nvPr/>
          </p:nvSpPr>
          <p:spPr>
            <a:xfrm>
              <a:off x="6210998" y="1433695"/>
              <a:ext cx="2245425" cy="503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Choose one oh the ethical dilemmas shown before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8449BBB-805F-4C08-A597-A94F5E9B89F5}"/>
                </a:ext>
              </a:extLst>
            </p:cNvPr>
            <p:cNvSpPr txBox="1"/>
            <p:nvPr/>
          </p:nvSpPr>
          <p:spPr>
            <a:xfrm>
              <a:off x="6210993" y="1630759"/>
              <a:ext cx="2245425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33320A1-F95E-43C1-85A7-651B1A1815E7}"/>
              </a:ext>
            </a:extLst>
          </p:cNvPr>
          <p:cNvSpPr txBox="1"/>
          <p:nvPr/>
        </p:nvSpPr>
        <p:spPr>
          <a:xfrm>
            <a:off x="3770625" y="2504375"/>
            <a:ext cx="41566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Give </a:t>
            </a:r>
            <a:r>
              <a:rPr lang="en-US" sz="2000" b="1" dirty="0"/>
              <a:t>a classroom example of how it can go right and how it can go wrong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1" name="Freeform 55">
            <a:extLst>
              <a:ext uri="{FF2B5EF4-FFF2-40B4-BE49-F238E27FC236}">
                <a16:creationId xmlns:a16="http://schemas.microsoft.com/office/drawing/2014/main" id="{822F4F0E-498F-47EE-B922-7434EE4886D1}"/>
              </a:ext>
            </a:extLst>
          </p:cNvPr>
          <p:cNvSpPr/>
          <p:nvPr/>
        </p:nvSpPr>
        <p:spPr>
          <a:xfrm rot="3600000">
            <a:off x="10153536" y="679475"/>
            <a:ext cx="803649" cy="1969212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6A509D2-EEE1-4EE1-BD34-5BFBB21D935D}"/>
              </a:ext>
            </a:extLst>
          </p:cNvPr>
          <p:cNvGrpSpPr/>
          <p:nvPr/>
        </p:nvGrpSpPr>
        <p:grpSpPr>
          <a:xfrm>
            <a:off x="624500" y="2811463"/>
            <a:ext cx="4797245" cy="1188907"/>
            <a:chOff x="6665542" y="2703435"/>
            <a:chExt cx="4797245" cy="118890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480B0D7-AC60-4553-9F90-6E0D8E2EB25F}"/>
                </a:ext>
              </a:extLst>
            </p:cNvPr>
            <p:cNvSpPr txBox="1"/>
            <p:nvPr/>
          </p:nvSpPr>
          <p:spPr>
            <a:xfrm>
              <a:off x="6665542" y="2703435"/>
              <a:ext cx="4777152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5400" dirty="0">
                  <a:solidFill>
                    <a:schemeClr val="bg1"/>
                  </a:solidFill>
                  <a:cs typeface="Arial" pitchFamily="34" charset="0"/>
                </a:rPr>
                <a:t>THANK YOU</a:t>
              </a:r>
              <a:endParaRPr lang="ko-KR" altLang="en-US" sz="5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10819EC-F7BF-442E-A310-EA0CAEC77263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867" dirty="0">
                  <a:solidFill>
                    <a:schemeClr val="bg1"/>
                  </a:solidFill>
                  <a:cs typeface="Arial" pitchFamily="34" charset="0"/>
                </a:rPr>
                <a:t>Insert the Subtitle of Your Presentation</a:t>
              </a:r>
              <a:endParaRPr lang="ko-KR" altLang="en-US" sz="1867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557563" y="3261149"/>
            <a:ext cx="4890308" cy="3451788"/>
            <a:chOff x="6598605" y="3105296"/>
            <a:chExt cx="4890308" cy="83967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598605" y="3113971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endParaRPr lang="ko-KR" altLang="en-US" sz="48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711817" y="3105296"/>
              <a:ext cx="4777096" cy="29198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l-GR" sz="2400" b="1" dirty="0" smtClean="0">
                  <a:solidFill>
                    <a:schemeClr val="bg1"/>
                  </a:solidFill>
                </a:rPr>
                <a:t>1.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Two </a:t>
              </a:r>
              <a:r>
                <a:rPr lang="en-US" sz="2400" b="1" dirty="0">
                  <a:solidFill>
                    <a:schemeClr val="bg1"/>
                  </a:solidFill>
                </a:rPr>
                <a:t>Truths and a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Lie</a:t>
              </a:r>
              <a:endParaRPr lang="el-GR" sz="2400" b="1" dirty="0">
                <a:solidFill>
                  <a:schemeClr val="bg1"/>
                </a:solidFill>
              </a:endParaRPr>
            </a:p>
            <a:p>
              <a:r>
                <a:rPr lang="el-GR" altLang="ko-KR" sz="2400" b="1" dirty="0" smtClean="0">
                  <a:solidFill>
                    <a:schemeClr val="bg1"/>
                  </a:solidFill>
                  <a:cs typeface="Arial" pitchFamily="34" charset="0"/>
                </a:rPr>
                <a:t>2. </a:t>
              </a:r>
              <a:r>
                <a:rPr lang="en-US" sz="2400" b="1" dirty="0">
                  <a:solidFill>
                    <a:schemeClr val="bg1"/>
                  </a:solidFill>
                </a:rPr>
                <a:t>When did you last open your phone without needing to?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384663" y="875602"/>
            <a:ext cx="5033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/>
              <a:t>Ice-breaking</a:t>
            </a:r>
          </a:p>
        </p:txBody>
      </p:sp>
    </p:spTree>
    <p:extLst>
      <p:ext uri="{BB962C8B-B14F-4D97-AF65-F5344CB8AC3E}">
        <p14:creationId xmlns:p14="http://schemas.microsoft.com/office/powerpoint/2010/main" val="417769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8542845" y="-126239"/>
            <a:ext cx="2719767" cy="25853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5400" b="1" dirty="0" smtClean="0">
                <a:solidFill>
                  <a:schemeClr val="bg1"/>
                </a:solidFill>
                <a:cs typeface="Arial" pitchFamily="34" charset="0"/>
              </a:rPr>
              <a:t>Our Digital Habits</a:t>
            </a:r>
            <a:endParaRPr lang="ko-KR" altLang="en-US" sz="54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7C092FA-D178-4441-94AF-863F91E5D912}"/>
              </a:ext>
            </a:extLst>
          </p:cNvPr>
          <p:cNvGrpSpPr/>
          <p:nvPr/>
        </p:nvGrpSpPr>
        <p:grpSpPr>
          <a:xfrm>
            <a:off x="826662" y="660623"/>
            <a:ext cx="5725848" cy="825061"/>
            <a:chOff x="5511873" y="982840"/>
            <a:chExt cx="5725848" cy="825061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69585AF-56CD-4D2C-81A5-0845A599F70D}"/>
                </a:ext>
              </a:extLst>
            </p:cNvPr>
            <p:cNvSpPr/>
            <p:nvPr/>
          </p:nvSpPr>
          <p:spPr>
            <a:xfrm>
              <a:off x="5595679" y="994406"/>
              <a:ext cx="813495" cy="813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E10D107-F67F-4AD0-B750-AD6D3703AA21}"/>
                </a:ext>
              </a:extLst>
            </p:cNvPr>
            <p:cNvGrpSpPr/>
            <p:nvPr/>
          </p:nvGrpSpPr>
          <p:grpSpPr>
            <a:xfrm>
              <a:off x="6575881" y="982840"/>
              <a:ext cx="4661840" cy="810563"/>
              <a:chOff x="6575881" y="982840"/>
              <a:chExt cx="4661840" cy="810563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EBADF0-7B67-466E-97AF-CAA93FEB7DC6}"/>
                  </a:ext>
                </a:extLst>
              </p:cNvPr>
              <p:cNvSpPr txBox="1"/>
              <p:nvPr/>
            </p:nvSpPr>
            <p:spPr>
              <a:xfrm>
                <a:off x="6575881" y="1393293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</a:rPr>
                  <a:t>(even when someone is speaking)</a:t>
                </a:r>
                <a:endParaRPr lang="en-US" altLang="ko-KR" sz="20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65B8408-DF83-4102-9CE6-165CC54D8F30}"/>
                  </a:ext>
                </a:extLst>
              </p:cNvPr>
              <p:cNvSpPr txBox="1"/>
              <p:nvPr/>
            </p:nvSpPr>
            <p:spPr>
              <a:xfrm>
                <a:off x="6575881" y="982840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We check our phones constantly</a:t>
                </a:r>
                <a:endParaRPr lang="ko-KR" altLang="en-US" sz="20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AAA6D9E-C75A-4D81-8EAD-A847114B8528}"/>
                </a:ext>
              </a:extLst>
            </p:cNvPr>
            <p:cNvSpPr txBox="1"/>
            <p:nvPr/>
          </p:nvSpPr>
          <p:spPr>
            <a:xfrm>
              <a:off x="5511873" y="1214701"/>
              <a:ext cx="981106" cy="400110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D49D2C0-5951-4E76-AE78-FEBD174179B9}"/>
              </a:ext>
            </a:extLst>
          </p:cNvPr>
          <p:cNvGrpSpPr/>
          <p:nvPr/>
        </p:nvGrpSpPr>
        <p:grpSpPr>
          <a:xfrm>
            <a:off x="826662" y="2020866"/>
            <a:ext cx="5725848" cy="825061"/>
            <a:chOff x="5511873" y="982840"/>
            <a:chExt cx="5725848" cy="82506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3B07BD2-F092-4366-9E18-05201737AD7F}"/>
                </a:ext>
              </a:extLst>
            </p:cNvPr>
            <p:cNvSpPr/>
            <p:nvPr/>
          </p:nvSpPr>
          <p:spPr>
            <a:xfrm>
              <a:off x="5595679" y="994406"/>
              <a:ext cx="813495" cy="8134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740CC58-39C2-42FD-8FD4-5A15828D25A8}"/>
                </a:ext>
              </a:extLst>
            </p:cNvPr>
            <p:cNvGrpSpPr/>
            <p:nvPr/>
          </p:nvGrpSpPr>
          <p:grpSpPr>
            <a:xfrm>
              <a:off x="6575881" y="982840"/>
              <a:ext cx="4661840" cy="810563"/>
              <a:chOff x="6575881" y="982840"/>
              <a:chExt cx="4661840" cy="810563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E8C2020-D507-445D-BE0E-7C7183BBA9FE}"/>
                  </a:ext>
                </a:extLst>
              </p:cNvPr>
              <p:cNvSpPr txBox="1"/>
              <p:nvPr/>
            </p:nvSpPr>
            <p:spPr>
              <a:xfrm>
                <a:off x="6575881" y="1393293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(</a:t>
                </a:r>
                <a:r>
                  <a:rPr lang="en-US" sz="2000" dirty="0">
                    <a:solidFill>
                      <a:schemeClr val="bg1"/>
                    </a:solidFill>
                  </a:rPr>
                  <a:t>answers before reflection</a:t>
                </a:r>
                <a:r>
                  <a:rPr lang="en-US" sz="2000" b="1" dirty="0">
                    <a:solidFill>
                      <a:schemeClr val="bg1"/>
                    </a:solidFill>
                  </a:rPr>
                  <a:t>)</a:t>
                </a:r>
                <a:endParaRPr lang="en-US" altLang="ko-KR" sz="20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BA65369-09F1-438D-BA4F-EB6DB36C23ED}"/>
                  </a:ext>
                </a:extLst>
              </p:cNvPr>
              <p:cNvSpPr txBox="1"/>
              <p:nvPr/>
            </p:nvSpPr>
            <p:spPr>
              <a:xfrm>
                <a:off x="6575881" y="982840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We </a:t>
                </a:r>
                <a:r>
                  <a:rPr lang="en-US" sz="2000" b="1" dirty="0" smtClean="0">
                    <a:solidFill>
                      <a:schemeClr val="bg1"/>
                    </a:solidFill>
                  </a:rPr>
                  <a:t>“Google” </a:t>
                </a:r>
                <a:r>
                  <a:rPr lang="en-US" sz="2000" b="1" dirty="0">
                    <a:solidFill>
                      <a:schemeClr val="bg1"/>
                    </a:solidFill>
                  </a:rPr>
                  <a:t>instead of thinking</a:t>
                </a:r>
                <a:endParaRPr lang="ko-KR" altLang="en-US" sz="20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47AA6F6-09CD-4C59-86C0-A96973D2185A}"/>
                </a:ext>
              </a:extLst>
            </p:cNvPr>
            <p:cNvSpPr txBox="1"/>
            <p:nvPr/>
          </p:nvSpPr>
          <p:spPr>
            <a:xfrm>
              <a:off x="5511873" y="1214701"/>
              <a:ext cx="981106" cy="400110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24DF2F2-F6FA-4A1B-9581-10F070613814}"/>
              </a:ext>
            </a:extLst>
          </p:cNvPr>
          <p:cNvGrpSpPr/>
          <p:nvPr/>
        </p:nvGrpSpPr>
        <p:grpSpPr>
          <a:xfrm>
            <a:off x="826662" y="3381109"/>
            <a:ext cx="5725848" cy="825061"/>
            <a:chOff x="5511873" y="982840"/>
            <a:chExt cx="5725848" cy="82506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39D01F5-D1E6-410C-AFB4-BCFE46173AC9}"/>
                </a:ext>
              </a:extLst>
            </p:cNvPr>
            <p:cNvSpPr/>
            <p:nvPr/>
          </p:nvSpPr>
          <p:spPr>
            <a:xfrm>
              <a:off x="5595679" y="994406"/>
              <a:ext cx="813495" cy="8134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7A54052-D1A0-4FCB-9486-27DA7D7E66C6}"/>
                </a:ext>
              </a:extLst>
            </p:cNvPr>
            <p:cNvGrpSpPr/>
            <p:nvPr/>
          </p:nvGrpSpPr>
          <p:grpSpPr>
            <a:xfrm>
              <a:off x="6575881" y="982840"/>
              <a:ext cx="4661840" cy="810563"/>
              <a:chOff x="6575881" y="982840"/>
              <a:chExt cx="4661840" cy="810563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06AD9B2-2550-4D86-BB98-79104EE9574C}"/>
                  </a:ext>
                </a:extLst>
              </p:cNvPr>
              <p:cNvSpPr txBox="1"/>
              <p:nvPr/>
            </p:nvSpPr>
            <p:spPr>
              <a:xfrm>
                <a:off x="6575881" y="1393293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endParaRPr lang="en-US" altLang="ko-KR" sz="20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3F348DA-2905-40BE-BD83-B536C04DE678}"/>
                  </a:ext>
                </a:extLst>
              </p:cNvPr>
              <p:cNvSpPr txBox="1"/>
              <p:nvPr/>
            </p:nvSpPr>
            <p:spPr>
              <a:xfrm>
                <a:off x="6575881" y="982840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We automate feedback and grading</a:t>
                </a:r>
                <a:endParaRPr lang="ko-KR" altLang="en-US" sz="20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DEF2864-50F1-4B9C-BFFD-B4F94CC5EAE5}"/>
                </a:ext>
              </a:extLst>
            </p:cNvPr>
            <p:cNvSpPr txBox="1"/>
            <p:nvPr/>
          </p:nvSpPr>
          <p:spPr>
            <a:xfrm>
              <a:off x="5511873" y="1201098"/>
              <a:ext cx="981106" cy="400110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8398774-F9B7-4311-A387-F603766698E5}"/>
              </a:ext>
            </a:extLst>
          </p:cNvPr>
          <p:cNvGrpSpPr/>
          <p:nvPr/>
        </p:nvGrpSpPr>
        <p:grpSpPr>
          <a:xfrm>
            <a:off x="826662" y="4587463"/>
            <a:ext cx="5725848" cy="978949"/>
            <a:chOff x="5511873" y="828952"/>
            <a:chExt cx="5725848" cy="978949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2E575C3-5541-406A-AAE7-306C1BBAC6FA}"/>
                </a:ext>
              </a:extLst>
            </p:cNvPr>
            <p:cNvSpPr/>
            <p:nvPr/>
          </p:nvSpPr>
          <p:spPr>
            <a:xfrm>
              <a:off x="5595679" y="994406"/>
              <a:ext cx="813495" cy="8134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EB10A2A-FAF7-4EBF-84DC-777859257D7D}"/>
                </a:ext>
              </a:extLst>
            </p:cNvPr>
            <p:cNvGrpSpPr/>
            <p:nvPr/>
          </p:nvGrpSpPr>
          <p:grpSpPr>
            <a:xfrm>
              <a:off x="6575881" y="828952"/>
              <a:ext cx="4661840" cy="964451"/>
              <a:chOff x="6575881" y="828952"/>
              <a:chExt cx="4661840" cy="964451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CDBAAA2-1046-42D0-B1DE-2E668A68713C}"/>
                  </a:ext>
                </a:extLst>
              </p:cNvPr>
              <p:cNvSpPr txBox="1"/>
              <p:nvPr/>
            </p:nvSpPr>
            <p:spPr>
              <a:xfrm>
                <a:off x="6575881" y="1393293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</a:rPr>
                  <a:t>(less presence, more presentation)</a:t>
                </a:r>
                <a:endParaRPr lang="en-US" altLang="ko-KR" sz="20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B9EE704-D571-4F52-BB80-F58D2EAE0D7A}"/>
                  </a:ext>
                </a:extLst>
              </p:cNvPr>
              <p:cNvSpPr txBox="1"/>
              <p:nvPr/>
            </p:nvSpPr>
            <p:spPr>
              <a:xfrm>
                <a:off x="6575881" y="828952"/>
                <a:ext cx="4661840" cy="707886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We teach through screens and slides</a:t>
                </a:r>
                <a:endParaRPr lang="ko-KR" altLang="en-US" sz="20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8F217D7-453F-46F3-99B1-D9AD935C8BC0}"/>
                </a:ext>
              </a:extLst>
            </p:cNvPr>
            <p:cNvSpPr txBox="1"/>
            <p:nvPr/>
          </p:nvSpPr>
          <p:spPr>
            <a:xfrm>
              <a:off x="5511873" y="1201098"/>
              <a:ext cx="981106" cy="400110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974475" y="3765830"/>
            <a:ext cx="33716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(efficiency over relationship)</a:t>
            </a:r>
          </a:p>
        </p:txBody>
      </p: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8542845" y="-126239"/>
            <a:ext cx="2719767" cy="25853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5400" b="1" dirty="0" smtClean="0">
                <a:solidFill>
                  <a:schemeClr val="bg1"/>
                </a:solidFill>
                <a:cs typeface="Arial" pitchFamily="34" charset="0"/>
              </a:rPr>
              <a:t>Our Digital Habits</a:t>
            </a:r>
            <a:endParaRPr lang="ko-KR" altLang="en-US" sz="54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7C092FA-D178-4441-94AF-863F91E5D912}"/>
              </a:ext>
            </a:extLst>
          </p:cNvPr>
          <p:cNvGrpSpPr/>
          <p:nvPr/>
        </p:nvGrpSpPr>
        <p:grpSpPr>
          <a:xfrm>
            <a:off x="826662" y="506735"/>
            <a:ext cx="5725848" cy="978949"/>
            <a:chOff x="5511873" y="828952"/>
            <a:chExt cx="5725848" cy="97894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69585AF-56CD-4D2C-81A5-0845A599F70D}"/>
                </a:ext>
              </a:extLst>
            </p:cNvPr>
            <p:cNvSpPr/>
            <p:nvPr/>
          </p:nvSpPr>
          <p:spPr>
            <a:xfrm>
              <a:off x="5595679" y="994406"/>
              <a:ext cx="813495" cy="813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E10D107-F67F-4AD0-B750-AD6D3703AA21}"/>
                </a:ext>
              </a:extLst>
            </p:cNvPr>
            <p:cNvGrpSpPr/>
            <p:nvPr/>
          </p:nvGrpSpPr>
          <p:grpSpPr>
            <a:xfrm>
              <a:off x="6575881" y="828952"/>
              <a:ext cx="4661840" cy="964451"/>
              <a:chOff x="6575881" y="828952"/>
              <a:chExt cx="4661840" cy="964451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EBADF0-7B67-466E-97AF-CAA93FEB7DC6}"/>
                  </a:ext>
                </a:extLst>
              </p:cNvPr>
              <p:cNvSpPr txBox="1"/>
              <p:nvPr/>
            </p:nvSpPr>
            <p:spPr>
              <a:xfrm>
                <a:off x="6575881" y="1393293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</a:rPr>
                  <a:t>(</a:t>
                </a:r>
                <a:r>
                  <a:rPr lang="en-US" sz="2000" dirty="0">
                    <a:solidFill>
                      <a:schemeClr val="bg1"/>
                    </a:solidFill>
                  </a:rPr>
                  <a:t>nothing deserves full attention</a:t>
                </a:r>
                <a:r>
                  <a:rPr lang="en-US" sz="2000" dirty="0" smtClean="0">
                    <a:solidFill>
                      <a:schemeClr val="bg1"/>
                    </a:solidFill>
                  </a:rPr>
                  <a:t>)</a:t>
                </a:r>
                <a:endParaRPr lang="en-US" altLang="ko-KR" sz="20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65B8408-DF83-4102-9CE6-165CC54D8F30}"/>
                  </a:ext>
                </a:extLst>
              </p:cNvPr>
              <p:cNvSpPr txBox="1"/>
              <p:nvPr/>
            </p:nvSpPr>
            <p:spPr>
              <a:xfrm>
                <a:off x="6575881" y="828952"/>
                <a:ext cx="4661840" cy="707886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We allow notifications to interrupt learning</a:t>
                </a:r>
                <a:endParaRPr lang="ko-KR" altLang="en-US" sz="20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AAA6D9E-C75A-4D81-8EAD-A847114B8528}"/>
                </a:ext>
              </a:extLst>
            </p:cNvPr>
            <p:cNvSpPr txBox="1"/>
            <p:nvPr/>
          </p:nvSpPr>
          <p:spPr>
            <a:xfrm>
              <a:off x="5511873" y="1214701"/>
              <a:ext cx="981106" cy="400110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05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D49D2C0-5951-4E76-AE78-FEBD174179B9}"/>
              </a:ext>
            </a:extLst>
          </p:cNvPr>
          <p:cNvGrpSpPr/>
          <p:nvPr/>
        </p:nvGrpSpPr>
        <p:grpSpPr>
          <a:xfrm>
            <a:off x="826662" y="2020866"/>
            <a:ext cx="5725848" cy="825061"/>
            <a:chOff x="5511873" y="982840"/>
            <a:chExt cx="5725848" cy="82506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3B07BD2-F092-4366-9E18-05201737AD7F}"/>
                </a:ext>
              </a:extLst>
            </p:cNvPr>
            <p:cNvSpPr/>
            <p:nvPr/>
          </p:nvSpPr>
          <p:spPr>
            <a:xfrm>
              <a:off x="5595679" y="994406"/>
              <a:ext cx="813495" cy="8134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740CC58-39C2-42FD-8FD4-5A15828D25A8}"/>
                </a:ext>
              </a:extLst>
            </p:cNvPr>
            <p:cNvGrpSpPr/>
            <p:nvPr/>
          </p:nvGrpSpPr>
          <p:grpSpPr>
            <a:xfrm>
              <a:off x="6575881" y="982840"/>
              <a:ext cx="4661840" cy="810563"/>
              <a:chOff x="6575881" y="982840"/>
              <a:chExt cx="4661840" cy="810563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E8C2020-D507-445D-BE0E-7C7183BBA9FE}"/>
                  </a:ext>
                </a:extLst>
              </p:cNvPr>
              <p:cNvSpPr txBox="1"/>
              <p:nvPr/>
            </p:nvSpPr>
            <p:spPr>
              <a:xfrm>
                <a:off x="6575881" y="1393293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2000" b="1" dirty="0" smtClean="0">
                    <a:solidFill>
                      <a:schemeClr val="bg1"/>
                    </a:solidFill>
                  </a:rPr>
                  <a:t>(</a:t>
                </a:r>
                <a:r>
                  <a:rPr lang="en-US" sz="2000" dirty="0">
                    <a:solidFill>
                      <a:schemeClr val="bg1"/>
                    </a:solidFill>
                  </a:rPr>
                  <a:t>planning, wording, correcting</a:t>
                </a:r>
                <a:r>
                  <a:rPr lang="en-US" sz="2000" b="1" dirty="0" smtClean="0">
                    <a:solidFill>
                      <a:schemeClr val="bg1"/>
                    </a:solidFill>
                  </a:rPr>
                  <a:t>)</a:t>
                </a:r>
                <a:endParaRPr lang="en-US" altLang="ko-KR" sz="20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BA65369-09F1-438D-BA4F-EB6DB36C23ED}"/>
                  </a:ext>
                </a:extLst>
              </p:cNvPr>
              <p:cNvSpPr txBox="1"/>
              <p:nvPr/>
            </p:nvSpPr>
            <p:spPr>
              <a:xfrm>
                <a:off x="6575881" y="982840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We let AI do the thinking for us</a:t>
                </a:r>
                <a:endParaRPr lang="ko-KR" altLang="en-US" sz="20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47AA6F6-09CD-4C59-86C0-A96973D2185A}"/>
                </a:ext>
              </a:extLst>
            </p:cNvPr>
            <p:cNvSpPr txBox="1"/>
            <p:nvPr/>
          </p:nvSpPr>
          <p:spPr>
            <a:xfrm>
              <a:off x="5511873" y="1214701"/>
              <a:ext cx="981106" cy="400110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06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24DF2F2-F6FA-4A1B-9581-10F070613814}"/>
              </a:ext>
            </a:extLst>
          </p:cNvPr>
          <p:cNvGrpSpPr/>
          <p:nvPr/>
        </p:nvGrpSpPr>
        <p:grpSpPr>
          <a:xfrm>
            <a:off x="826662" y="3381109"/>
            <a:ext cx="5725848" cy="825061"/>
            <a:chOff x="5511873" y="982840"/>
            <a:chExt cx="5725848" cy="82506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39D01F5-D1E6-410C-AFB4-BCFE46173AC9}"/>
                </a:ext>
              </a:extLst>
            </p:cNvPr>
            <p:cNvSpPr/>
            <p:nvPr/>
          </p:nvSpPr>
          <p:spPr>
            <a:xfrm>
              <a:off x="5595679" y="994406"/>
              <a:ext cx="813495" cy="8134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7A54052-D1A0-4FCB-9486-27DA7D7E66C6}"/>
                </a:ext>
              </a:extLst>
            </p:cNvPr>
            <p:cNvGrpSpPr/>
            <p:nvPr/>
          </p:nvGrpSpPr>
          <p:grpSpPr>
            <a:xfrm>
              <a:off x="6575881" y="982840"/>
              <a:ext cx="4661840" cy="810563"/>
              <a:chOff x="6575881" y="982840"/>
              <a:chExt cx="4661840" cy="810563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06AD9B2-2550-4D86-BB98-79104EE9574C}"/>
                  </a:ext>
                </a:extLst>
              </p:cNvPr>
              <p:cNvSpPr txBox="1"/>
              <p:nvPr/>
            </p:nvSpPr>
            <p:spPr>
              <a:xfrm>
                <a:off x="6575881" y="1393293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endParaRPr lang="en-US" altLang="ko-KR" sz="20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3F348DA-2905-40BE-BD83-B536C04DE678}"/>
                  </a:ext>
                </a:extLst>
              </p:cNvPr>
              <p:cNvSpPr txBox="1"/>
              <p:nvPr/>
            </p:nvSpPr>
            <p:spPr>
              <a:xfrm>
                <a:off x="6575881" y="982840"/>
                <a:ext cx="4661840" cy="40011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r>
                  <a:rPr lang="en-US" sz="2000" b="1" dirty="0">
                    <a:solidFill>
                      <a:schemeClr val="bg1"/>
                    </a:solidFill>
                  </a:rPr>
                  <a:t>We try to eliminate boredom</a:t>
                </a:r>
                <a:endParaRPr lang="ko-KR" altLang="en-US" sz="20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DEF2864-50F1-4B9C-BFFD-B4F94CC5EAE5}"/>
                </a:ext>
              </a:extLst>
            </p:cNvPr>
            <p:cNvSpPr txBox="1"/>
            <p:nvPr/>
          </p:nvSpPr>
          <p:spPr>
            <a:xfrm>
              <a:off x="5511873" y="1201098"/>
              <a:ext cx="981106" cy="400110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cs typeface="Arial" pitchFamily="34" charset="0"/>
                </a:rPr>
                <a:t>07</a:t>
              </a:r>
              <a:endParaRPr lang="ko-KR" altLang="en-US" sz="20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974475" y="3765830"/>
            <a:ext cx="4599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(</a:t>
            </a:r>
            <a:r>
              <a:rPr lang="en-US" sz="2000" dirty="0">
                <a:solidFill>
                  <a:schemeClr val="bg1"/>
                </a:solidFill>
              </a:rPr>
              <a:t>but boredom is where creativity begin</a:t>
            </a:r>
            <a:r>
              <a:rPr lang="en-US" sz="2000" dirty="0" smtClean="0">
                <a:solidFill>
                  <a:schemeClr val="bg1"/>
                </a:solidFill>
              </a:rPr>
              <a:t>)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70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8542845" y="-126239"/>
            <a:ext cx="2719767" cy="25853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5400" b="1" dirty="0" smtClean="0">
                <a:solidFill>
                  <a:schemeClr val="bg1"/>
                </a:solidFill>
                <a:cs typeface="Arial" pitchFamily="34" charset="0"/>
              </a:rPr>
              <a:t>Our Digital Habits</a:t>
            </a:r>
            <a:endParaRPr lang="ko-KR" altLang="en-US" sz="5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5B8408-DF83-4102-9CE6-165CC54D8F30}"/>
              </a:ext>
            </a:extLst>
          </p:cNvPr>
          <p:cNvSpPr txBox="1"/>
          <p:nvPr/>
        </p:nvSpPr>
        <p:spPr>
          <a:xfrm>
            <a:off x="2510541" y="909226"/>
            <a:ext cx="4661840" cy="1200329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What do students learn from the way we use technology when no one is watching?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A65369-09F1-438D-BA4F-EB6DB36C23ED}"/>
              </a:ext>
            </a:extLst>
          </p:cNvPr>
          <p:cNvSpPr txBox="1"/>
          <p:nvPr/>
        </p:nvSpPr>
        <p:spPr>
          <a:xfrm>
            <a:off x="2752819" y="3014128"/>
            <a:ext cx="4661840" cy="1200329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Think </a:t>
            </a:r>
            <a:r>
              <a:rPr lang="en-US" sz="2400" b="1" dirty="0">
                <a:solidFill>
                  <a:schemeClr val="bg1"/>
                </a:solidFill>
              </a:rPr>
              <a:t>of one moment this week when technology replaced a human interaction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19" y="416411"/>
            <a:ext cx="1364147" cy="170348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18" y="3173001"/>
            <a:ext cx="1364147" cy="170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8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Think and share</a:t>
            </a:r>
            <a:endParaRPr lang="en-US" b="1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52C732-AE21-48AB-B323-9CAF029E1455}"/>
              </a:ext>
            </a:extLst>
          </p:cNvPr>
          <p:cNvGrpSpPr/>
          <p:nvPr/>
        </p:nvGrpSpPr>
        <p:grpSpPr>
          <a:xfrm flipH="1">
            <a:off x="3628070" y="1816928"/>
            <a:ext cx="7441805" cy="4801543"/>
            <a:chOff x="1070741" y="2355612"/>
            <a:chExt cx="3613027" cy="2331169"/>
          </a:xfrm>
        </p:grpSpPr>
        <p:sp>
          <p:nvSpPr>
            <p:cNvPr id="4" name="Freeform 2">
              <a:extLst>
                <a:ext uri="{FF2B5EF4-FFF2-40B4-BE49-F238E27FC236}">
                  <a16:creationId xmlns:a16="http://schemas.microsoft.com/office/drawing/2014/main" id="{1D023E79-B96C-4428-86FE-C516A7D56F64}"/>
                </a:ext>
              </a:extLst>
            </p:cNvPr>
            <p:cNvSpPr/>
            <p:nvPr/>
          </p:nvSpPr>
          <p:spPr>
            <a:xfrm>
              <a:off x="2216184" y="2716811"/>
              <a:ext cx="2467584" cy="1722768"/>
            </a:xfrm>
            <a:custGeom>
              <a:avLst/>
              <a:gdLst>
                <a:gd name="connsiteX0" fmla="*/ 0 w 4637314"/>
                <a:gd name="connsiteY0" fmla="*/ 468086 h 2906486"/>
                <a:gd name="connsiteX1" fmla="*/ 65314 w 4637314"/>
                <a:gd name="connsiteY1" fmla="*/ 2906486 h 2906486"/>
                <a:gd name="connsiteX2" fmla="*/ 4637314 w 4637314"/>
                <a:gd name="connsiteY2" fmla="*/ 2862943 h 2906486"/>
                <a:gd name="connsiteX3" fmla="*/ 729343 w 4637314"/>
                <a:gd name="connsiteY3" fmla="*/ 0 h 2906486"/>
                <a:gd name="connsiteX4" fmla="*/ 141514 w 4637314"/>
                <a:gd name="connsiteY4" fmla="*/ 304800 h 2906486"/>
                <a:gd name="connsiteX5" fmla="*/ 0 w 4637314"/>
                <a:gd name="connsiteY5" fmla="*/ 468086 h 2906486"/>
                <a:gd name="connsiteX0" fmla="*/ 0 w 4637314"/>
                <a:gd name="connsiteY0" fmla="*/ 468086 h 2906486"/>
                <a:gd name="connsiteX1" fmla="*/ 65314 w 4637314"/>
                <a:gd name="connsiteY1" fmla="*/ 2906486 h 2906486"/>
                <a:gd name="connsiteX2" fmla="*/ 4637314 w 4637314"/>
                <a:gd name="connsiteY2" fmla="*/ 2862943 h 2906486"/>
                <a:gd name="connsiteX3" fmla="*/ 729343 w 4637314"/>
                <a:gd name="connsiteY3" fmla="*/ 0 h 2906486"/>
                <a:gd name="connsiteX4" fmla="*/ 0 w 4637314"/>
                <a:gd name="connsiteY4" fmla="*/ 468086 h 2906486"/>
                <a:gd name="connsiteX0" fmla="*/ 0 w 4637314"/>
                <a:gd name="connsiteY0" fmla="*/ 468086 h 2906486"/>
                <a:gd name="connsiteX1" fmla="*/ 13507 w 4637314"/>
                <a:gd name="connsiteY1" fmla="*/ 2906486 h 2906486"/>
                <a:gd name="connsiteX2" fmla="*/ 4637314 w 4637314"/>
                <a:gd name="connsiteY2" fmla="*/ 2862943 h 2906486"/>
                <a:gd name="connsiteX3" fmla="*/ 729343 w 4637314"/>
                <a:gd name="connsiteY3" fmla="*/ 0 h 2906486"/>
                <a:gd name="connsiteX4" fmla="*/ 0 w 4637314"/>
                <a:gd name="connsiteY4" fmla="*/ 468086 h 2906486"/>
                <a:gd name="connsiteX0" fmla="*/ 13023 w 4650337"/>
                <a:gd name="connsiteY0" fmla="*/ 468086 h 2915120"/>
                <a:gd name="connsiteX1" fmla="*/ 626 w 4650337"/>
                <a:gd name="connsiteY1" fmla="*/ 2915120 h 2915120"/>
                <a:gd name="connsiteX2" fmla="*/ 4650337 w 4650337"/>
                <a:gd name="connsiteY2" fmla="*/ 2862943 h 2915120"/>
                <a:gd name="connsiteX3" fmla="*/ 742366 w 4650337"/>
                <a:gd name="connsiteY3" fmla="*/ 0 h 2915120"/>
                <a:gd name="connsiteX4" fmla="*/ 13023 w 4650337"/>
                <a:gd name="connsiteY4" fmla="*/ 468086 h 2915120"/>
                <a:gd name="connsiteX0" fmla="*/ 13023 w 4417204"/>
                <a:gd name="connsiteY0" fmla="*/ 468086 h 2915120"/>
                <a:gd name="connsiteX1" fmla="*/ 626 w 4417204"/>
                <a:gd name="connsiteY1" fmla="*/ 2915120 h 2915120"/>
                <a:gd name="connsiteX2" fmla="*/ 4417204 w 4417204"/>
                <a:gd name="connsiteY2" fmla="*/ 2871577 h 2915120"/>
                <a:gd name="connsiteX3" fmla="*/ 742366 w 4417204"/>
                <a:gd name="connsiteY3" fmla="*/ 0 h 2915120"/>
                <a:gd name="connsiteX4" fmla="*/ 13023 w 4417204"/>
                <a:gd name="connsiteY4" fmla="*/ 468086 h 2915120"/>
                <a:gd name="connsiteX0" fmla="*/ 13023 w 4175437"/>
                <a:gd name="connsiteY0" fmla="*/ 468086 h 2915120"/>
                <a:gd name="connsiteX1" fmla="*/ 626 w 4175437"/>
                <a:gd name="connsiteY1" fmla="*/ 2915120 h 2915120"/>
                <a:gd name="connsiteX2" fmla="*/ 4175437 w 4175437"/>
                <a:gd name="connsiteY2" fmla="*/ 2897481 h 2915120"/>
                <a:gd name="connsiteX3" fmla="*/ 742366 w 4175437"/>
                <a:gd name="connsiteY3" fmla="*/ 0 h 2915120"/>
                <a:gd name="connsiteX4" fmla="*/ 13023 w 4175437"/>
                <a:gd name="connsiteY4" fmla="*/ 468086 h 2915120"/>
                <a:gd name="connsiteX0" fmla="*/ 13023 w 4175437"/>
                <a:gd name="connsiteY0" fmla="*/ 468086 h 2915120"/>
                <a:gd name="connsiteX1" fmla="*/ 626 w 4175437"/>
                <a:gd name="connsiteY1" fmla="*/ 2915120 h 2915120"/>
                <a:gd name="connsiteX2" fmla="*/ 4175437 w 4175437"/>
                <a:gd name="connsiteY2" fmla="*/ 2897481 h 2915120"/>
                <a:gd name="connsiteX3" fmla="*/ 742366 w 4175437"/>
                <a:gd name="connsiteY3" fmla="*/ 0 h 2915120"/>
                <a:gd name="connsiteX4" fmla="*/ 13023 w 4175437"/>
                <a:gd name="connsiteY4" fmla="*/ 468086 h 291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5437" h="2915120">
                  <a:moveTo>
                    <a:pt x="13023" y="468086"/>
                  </a:moveTo>
                  <a:cubicBezTo>
                    <a:pt x="17525" y="1280886"/>
                    <a:pt x="-3876" y="2102320"/>
                    <a:pt x="626" y="2915120"/>
                  </a:cubicBezTo>
                  <a:lnTo>
                    <a:pt x="4175437" y="2897481"/>
                  </a:lnTo>
                  <a:lnTo>
                    <a:pt x="742366" y="0"/>
                  </a:lnTo>
                  <a:lnTo>
                    <a:pt x="13023" y="46808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27000">
                  <a:schemeClr val="bg1">
                    <a:alpha val="8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45E27E5-820C-4ADB-AB21-147DA85CD83F}"/>
                </a:ext>
              </a:extLst>
            </p:cNvPr>
            <p:cNvGrpSpPr/>
            <p:nvPr/>
          </p:nvGrpSpPr>
          <p:grpSpPr>
            <a:xfrm rot="3660000">
              <a:off x="1772640" y="2273771"/>
              <a:ext cx="112390" cy="1065317"/>
              <a:chOff x="1039691" y="2468855"/>
              <a:chExt cx="190176" cy="1802639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6AD73076-E5E3-467A-AB34-1F6AF6AE9854}"/>
                  </a:ext>
                </a:extLst>
              </p:cNvPr>
              <p:cNvSpPr/>
              <p:nvPr/>
            </p:nvSpPr>
            <p:spPr>
              <a:xfrm>
                <a:off x="1039691" y="2471295"/>
                <a:ext cx="72008" cy="180019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555A340-BD75-4994-945D-931CAA5FCFF5}"/>
                  </a:ext>
                </a:extLst>
              </p:cNvPr>
              <p:cNvSpPr/>
              <p:nvPr/>
            </p:nvSpPr>
            <p:spPr>
              <a:xfrm>
                <a:off x="1157859" y="2468855"/>
                <a:ext cx="72008" cy="18002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3DF7A73-6B08-4CBC-B989-80002628EF16}"/>
                </a:ext>
              </a:extLst>
            </p:cNvPr>
            <p:cNvGrpSpPr/>
            <p:nvPr/>
          </p:nvGrpSpPr>
          <p:grpSpPr>
            <a:xfrm>
              <a:off x="1314845" y="3097544"/>
              <a:ext cx="136170" cy="1065354"/>
              <a:chOff x="1093356" y="2490394"/>
              <a:chExt cx="230413" cy="1802702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E5AB3EB-5D04-4EB8-8D7D-D60BC75E870C}"/>
                  </a:ext>
                </a:extLst>
              </p:cNvPr>
              <p:cNvSpPr/>
              <p:nvPr/>
            </p:nvSpPr>
            <p:spPr>
              <a:xfrm>
                <a:off x="1093356" y="2492897"/>
                <a:ext cx="72008" cy="180019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BF14F28-307C-4E73-B0CD-B7DC3E25CDBE}"/>
                  </a:ext>
                </a:extLst>
              </p:cNvPr>
              <p:cNvSpPr/>
              <p:nvPr/>
            </p:nvSpPr>
            <p:spPr>
              <a:xfrm>
                <a:off x="1251762" y="2490394"/>
                <a:ext cx="72007" cy="180019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3B7633C-36FC-41A1-B4FB-9F3BFA42582B}"/>
                </a:ext>
              </a:extLst>
            </p:cNvPr>
            <p:cNvGrpSpPr/>
            <p:nvPr/>
          </p:nvGrpSpPr>
          <p:grpSpPr>
            <a:xfrm>
              <a:off x="1243434" y="2957732"/>
              <a:ext cx="279625" cy="279625"/>
              <a:chOff x="3275856" y="4077072"/>
              <a:chExt cx="504056" cy="504056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FA9EC6C2-C91D-4E27-A1D9-98299FA78780}"/>
                  </a:ext>
                </a:extLst>
              </p:cNvPr>
              <p:cNvSpPr/>
              <p:nvPr/>
            </p:nvSpPr>
            <p:spPr>
              <a:xfrm>
                <a:off x="3275856" y="4077072"/>
                <a:ext cx="504056" cy="504056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694EA01-1969-4479-A0DF-C85E6E6C76C0}"/>
                  </a:ext>
                </a:extLst>
              </p:cNvPr>
              <p:cNvSpPr/>
              <p:nvPr/>
            </p:nvSpPr>
            <p:spPr>
              <a:xfrm>
                <a:off x="3375484" y="4176700"/>
                <a:ext cx="304800" cy="3048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8" name="Rounded Rectangle 14">
              <a:extLst>
                <a:ext uri="{FF2B5EF4-FFF2-40B4-BE49-F238E27FC236}">
                  <a16:creationId xmlns:a16="http://schemas.microsoft.com/office/drawing/2014/main" id="{56F153D7-B64E-4B23-85DF-BF50BE88EA57}"/>
                </a:ext>
              </a:extLst>
            </p:cNvPr>
            <p:cNvSpPr/>
            <p:nvPr/>
          </p:nvSpPr>
          <p:spPr>
            <a:xfrm rot="19957432">
              <a:off x="2045380" y="2355612"/>
              <a:ext cx="598917" cy="568478"/>
            </a:xfrm>
            <a:custGeom>
              <a:avLst/>
              <a:gdLst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  <a:gd name="connsiteX0" fmla="*/ 298603 w 598917"/>
                <a:gd name="connsiteY0" fmla="*/ 2 h 568478"/>
                <a:gd name="connsiteX1" fmla="*/ 373918 w 598917"/>
                <a:gd name="connsiteY1" fmla="*/ 19676 h 568478"/>
                <a:gd name="connsiteX2" fmla="*/ 448829 w 598917"/>
                <a:gd name="connsiteY2" fmla="*/ 150752 h 568478"/>
                <a:gd name="connsiteX3" fmla="*/ 446328 w 598917"/>
                <a:gd name="connsiteY3" fmla="*/ 150767 h 568478"/>
                <a:gd name="connsiteX4" fmla="*/ 446328 w 598917"/>
                <a:gd name="connsiteY4" fmla="*/ 252762 h 568478"/>
                <a:gd name="connsiteX5" fmla="*/ 446478 w 598917"/>
                <a:gd name="connsiteY5" fmla="*/ 252762 h 568478"/>
                <a:gd name="connsiteX6" fmla="*/ 598917 w 598917"/>
                <a:gd name="connsiteY6" fmla="*/ 565068 h 568478"/>
                <a:gd name="connsiteX7" fmla="*/ 0 w 598917"/>
                <a:gd name="connsiteY7" fmla="*/ 568478 h 568478"/>
                <a:gd name="connsiteX8" fmla="*/ 142510 w 598917"/>
                <a:gd name="connsiteY8" fmla="*/ 252762 h 568478"/>
                <a:gd name="connsiteX9" fmla="*/ 143217 w 598917"/>
                <a:gd name="connsiteY9" fmla="*/ 252762 h 568478"/>
                <a:gd name="connsiteX10" fmla="*/ 143217 w 598917"/>
                <a:gd name="connsiteY10" fmla="*/ 134244 h 568478"/>
                <a:gd name="connsiteX11" fmla="*/ 223520 w 598917"/>
                <a:gd name="connsiteY11" fmla="*/ 20528 h 568478"/>
                <a:gd name="connsiteX12" fmla="*/ 298603 w 598917"/>
                <a:gd name="connsiteY12" fmla="*/ 2 h 56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8917" h="568478">
                  <a:moveTo>
                    <a:pt x="298603" y="2"/>
                  </a:moveTo>
                  <a:cubicBezTo>
                    <a:pt x="324583" y="-145"/>
                    <a:pt x="350602" y="6408"/>
                    <a:pt x="373918" y="19676"/>
                  </a:cubicBezTo>
                  <a:cubicBezTo>
                    <a:pt x="421176" y="46569"/>
                    <a:pt x="449886" y="96804"/>
                    <a:pt x="448829" y="150752"/>
                  </a:cubicBezTo>
                  <a:lnTo>
                    <a:pt x="446328" y="150767"/>
                  </a:lnTo>
                  <a:lnTo>
                    <a:pt x="446328" y="252762"/>
                  </a:lnTo>
                  <a:lnTo>
                    <a:pt x="446478" y="252762"/>
                  </a:lnTo>
                  <a:lnTo>
                    <a:pt x="598917" y="565068"/>
                  </a:lnTo>
                  <a:lnTo>
                    <a:pt x="0" y="568478"/>
                  </a:lnTo>
                  <a:lnTo>
                    <a:pt x="142510" y="252762"/>
                  </a:lnTo>
                  <a:lnTo>
                    <a:pt x="143217" y="252762"/>
                  </a:lnTo>
                  <a:lnTo>
                    <a:pt x="143217" y="134244"/>
                  </a:lnTo>
                  <a:cubicBezTo>
                    <a:pt x="143445" y="138297"/>
                    <a:pt x="164730" y="39613"/>
                    <a:pt x="223520" y="20528"/>
                  </a:cubicBezTo>
                  <a:cubicBezTo>
                    <a:pt x="249418" y="-1846"/>
                    <a:pt x="272623" y="149"/>
                    <a:pt x="298603" y="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9" name="Diagonal Stripe 8">
              <a:extLst>
                <a:ext uri="{FF2B5EF4-FFF2-40B4-BE49-F238E27FC236}">
                  <a16:creationId xmlns:a16="http://schemas.microsoft.com/office/drawing/2014/main" id="{2CD8A0B8-7167-4926-980F-890DCAFC4E3B}"/>
                </a:ext>
              </a:extLst>
            </p:cNvPr>
            <p:cNvSpPr/>
            <p:nvPr/>
          </p:nvSpPr>
          <p:spPr>
            <a:xfrm rot="2700000">
              <a:off x="1070741" y="4062402"/>
              <a:ext cx="624379" cy="624379"/>
            </a:xfrm>
            <a:prstGeom prst="diagStrip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D37216E-8D76-4BB0-95E8-4AF0899F57BD}"/>
              </a:ext>
            </a:extLst>
          </p:cNvPr>
          <p:cNvGrpSpPr/>
          <p:nvPr/>
        </p:nvGrpSpPr>
        <p:grpSpPr>
          <a:xfrm>
            <a:off x="1615287" y="2044717"/>
            <a:ext cx="7095301" cy="892918"/>
            <a:chOff x="7164288" y="856926"/>
            <a:chExt cx="2894123" cy="89291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6A8A46-3D62-48F4-9DB7-74AD1D19D37C}"/>
                </a:ext>
              </a:extLst>
            </p:cNvPr>
            <p:cNvSpPr txBox="1"/>
            <p:nvPr/>
          </p:nvSpPr>
          <p:spPr>
            <a:xfrm>
              <a:off x="7164288" y="856926"/>
              <a:ext cx="1439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smtClean="0">
                  <a:solidFill>
                    <a:schemeClr val="accent1"/>
                  </a:solidFill>
                  <a:cs typeface="Arial" pitchFamily="34" charset="0"/>
                </a:rPr>
                <a:t>In the past</a:t>
              </a:r>
              <a:endParaRPr lang="ko-KR" altLang="en-US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8D49A08-E328-42D1-A062-AB6BFDB65C24}"/>
                </a:ext>
              </a:extLst>
            </p:cNvPr>
            <p:cNvSpPr txBox="1"/>
            <p:nvPr/>
          </p:nvSpPr>
          <p:spPr>
            <a:xfrm>
              <a:off x="7164288" y="1103513"/>
              <a:ext cx="2894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Can you recall one or two achievements you had as a teacher without the use of technology?</a:t>
              </a:r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4A8B5DF-8B21-4711-914B-CC2C5A8A2D68}"/>
              </a:ext>
            </a:extLst>
          </p:cNvPr>
          <p:cNvGrpSpPr/>
          <p:nvPr/>
        </p:nvGrpSpPr>
        <p:grpSpPr>
          <a:xfrm>
            <a:off x="1573597" y="3024048"/>
            <a:ext cx="7095300" cy="1446916"/>
            <a:chOff x="7164288" y="856926"/>
            <a:chExt cx="1439711" cy="1446916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396563B-1D3F-46E0-9A1C-5AAB06EC7D28}"/>
                </a:ext>
              </a:extLst>
            </p:cNvPr>
            <p:cNvSpPr txBox="1"/>
            <p:nvPr/>
          </p:nvSpPr>
          <p:spPr>
            <a:xfrm>
              <a:off x="7164288" y="856926"/>
              <a:ext cx="1439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solidFill>
                    <a:schemeClr val="accent2"/>
                  </a:solidFill>
                  <a:cs typeface="Arial" pitchFamily="34" charset="0"/>
                </a:rPr>
                <a:t>In the present </a:t>
              </a:r>
              <a:endParaRPr lang="ko-KR" altLang="en-US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A4D8B44-A562-4B5B-BFF4-BAFA4A663FC0}"/>
                </a:ext>
              </a:extLst>
            </p:cNvPr>
            <p:cNvSpPr txBox="1"/>
            <p:nvPr/>
          </p:nvSpPr>
          <p:spPr>
            <a:xfrm>
              <a:off x="7164288" y="1103513"/>
              <a:ext cx="14397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Can you recall one or two teaching contexts where you overdid it with the use of technology</a:t>
              </a:r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6688AC5-6247-4431-809B-99B1BC26D68F}"/>
              </a:ext>
            </a:extLst>
          </p:cNvPr>
          <p:cNvGrpSpPr/>
          <p:nvPr/>
        </p:nvGrpSpPr>
        <p:grpSpPr>
          <a:xfrm>
            <a:off x="1615287" y="4488790"/>
            <a:ext cx="7647238" cy="615919"/>
            <a:chOff x="7164288" y="856926"/>
            <a:chExt cx="3119254" cy="615919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A7DA9FF-38A2-455A-ADA0-2E879212671D}"/>
                </a:ext>
              </a:extLst>
            </p:cNvPr>
            <p:cNvSpPr txBox="1"/>
            <p:nvPr/>
          </p:nvSpPr>
          <p:spPr>
            <a:xfrm>
              <a:off x="7164288" y="856926"/>
              <a:ext cx="1439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solidFill>
                    <a:schemeClr val="accent3"/>
                  </a:solidFill>
                  <a:cs typeface="Arial" pitchFamily="34" charset="0"/>
                </a:rPr>
                <a:t>In the future</a:t>
              </a:r>
              <a:endParaRPr lang="ko-KR" altLang="en-US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992BE2F-ED0A-49D6-9F34-79EAB0E25989}"/>
                </a:ext>
              </a:extLst>
            </p:cNvPr>
            <p:cNvSpPr txBox="1"/>
            <p:nvPr/>
          </p:nvSpPr>
          <p:spPr>
            <a:xfrm>
              <a:off x="7164288" y="1103513"/>
              <a:ext cx="3119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On a scale of 0 to 10, where do you see yourself using AI in the future</a:t>
              </a:r>
              <a:r>
                <a:rPr lang="en-US" dirty="0" smtClean="0"/>
                <a:t>?</a:t>
              </a:r>
              <a:endPara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4" name="Oval 43">
            <a:extLst>
              <a:ext uri="{FF2B5EF4-FFF2-40B4-BE49-F238E27FC236}">
                <a16:creationId xmlns:a16="http://schemas.microsoft.com/office/drawing/2014/main" id="{A4B3498C-F4AE-4565-BE93-4D0C7F8ADB5C}"/>
              </a:ext>
            </a:extLst>
          </p:cNvPr>
          <p:cNvSpPr/>
          <p:nvPr/>
        </p:nvSpPr>
        <p:spPr>
          <a:xfrm>
            <a:off x="1029697" y="2169517"/>
            <a:ext cx="509349" cy="5093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6E0A9A3-F09C-4E35-96C1-F2833388F1A2}"/>
              </a:ext>
            </a:extLst>
          </p:cNvPr>
          <p:cNvSpPr/>
          <p:nvPr/>
        </p:nvSpPr>
        <p:spPr>
          <a:xfrm>
            <a:off x="1029696" y="3057123"/>
            <a:ext cx="509349" cy="509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29A365E-01DD-4B56-A882-32950D7C44BA}"/>
              </a:ext>
            </a:extLst>
          </p:cNvPr>
          <p:cNvSpPr/>
          <p:nvPr/>
        </p:nvSpPr>
        <p:spPr>
          <a:xfrm>
            <a:off x="976045" y="4556730"/>
            <a:ext cx="509349" cy="5093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55953862-FF69-493E-88B3-247BB4AA18FF}"/>
              </a:ext>
            </a:extLst>
          </p:cNvPr>
          <p:cNvGrpSpPr/>
          <p:nvPr/>
        </p:nvGrpSpPr>
        <p:grpSpPr>
          <a:xfrm>
            <a:off x="10088992" y="1183372"/>
            <a:ext cx="815482" cy="2093505"/>
            <a:chOff x="10088992" y="2028102"/>
            <a:chExt cx="815482" cy="2093505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D7521A8-3272-4411-BC2D-DD9392416104}"/>
                </a:ext>
              </a:extLst>
            </p:cNvPr>
            <p:cNvGrpSpPr/>
            <p:nvPr/>
          </p:nvGrpSpPr>
          <p:grpSpPr>
            <a:xfrm rot="10800000">
              <a:off x="10088992" y="2028102"/>
              <a:ext cx="815482" cy="891098"/>
              <a:chOff x="2195736" y="5121188"/>
              <a:chExt cx="901189" cy="900100"/>
            </a:xfrm>
          </p:grpSpPr>
          <p:sp>
            <p:nvSpPr>
              <p:cNvPr id="47" name="Rectangle 8">
                <a:extLst>
                  <a:ext uri="{FF2B5EF4-FFF2-40B4-BE49-F238E27FC236}">
                    <a16:creationId xmlns:a16="http://schemas.microsoft.com/office/drawing/2014/main" id="{273DA02B-3C1C-4AEB-8CE7-9F74BDA54D3E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901189" cy="900100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5000"/>
                      <a:lumOff val="45000"/>
                    </a:schemeClr>
                  </a:gs>
                  <a:gs pos="100000">
                    <a:schemeClr val="accent6">
                      <a:lumMod val="55000"/>
                      <a:lumOff val="4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48" name="Rectangle 8">
                <a:extLst>
                  <a:ext uri="{FF2B5EF4-FFF2-40B4-BE49-F238E27FC236}">
                    <a16:creationId xmlns:a16="http://schemas.microsoft.com/office/drawing/2014/main" id="{6B9DAAFA-CF5B-46CB-8A14-C09E5F120F83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679522" cy="893666"/>
              </a:xfrm>
              <a:custGeom>
                <a:avLst/>
                <a:gdLst/>
                <a:ahLst/>
                <a:cxnLst/>
                <a:rect l="l" t="t" r="r" b="b"/>
                <a:pathLst>
                  <a:path w="1359043" h="1787331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893519" y="1787331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45000"/>
                      <a:lumOff val="5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49" name="Rectangle 8">
                <a:extLst>
                  <a:ext uri="{FF2B5EF4-FFF2-40B4-BE49-F238E27FC236}">
                    <a16:creationId xmlns:a16="http://schemas.microsoft.com/office/drawing/2014/main" id="{3F079F27-E713-4910-BC54-69ACC5BED5BB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450922" cy="894945"/>
              </a:xfrm>
              <a:custGeom>
                <a:avLst/>
                <a:gdLst/>
                <a:ahLst/>
                <a:cxnLst/>
                <a:rect l="l" t="t" r="r" b="b"/>
                <a:pathLst>
                  <a:path w="901843" h="1789890">
                    <a:moveTo>
                      <a:pt x="0" y="0"/>
                    </a:moveTo>
                    <a:lnTo>
                      <a:pt x="897414" y="0"/>
                    </a:lnTo>
                    <a:lnTo>
                      <a:pt x="901843" y="212596"/>
                    </a:lnTo>
                    <a:lnTo>
                      <a:pt x="895045" y="1789890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30000"/>
                      <a:lumOff val="70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50" name="Rectangle 8">
                <a:extLst>
                  <a:ext uri="{FF2B5EF4-FFF2-40B4-BE49-F238E27FC236}">
                    <a16:creationId xmlns:a16="http://schemas.microsoft.com/office/drawing/2014/main" id="{65929128-62D4-4975-BAC4-792E60A2F6AE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448123" cy="895953"/>
              </a:xfrm>
              <a:custGeom>
                <a:avLst/>
                <a:gdLst/>
                <a:ahLst/>
                <a:cxnLst/>
                <a:rect l="l" t="t" r="r" b="b"/>
                <a:pathLst>
                  <a:path w="896246" h="1791906">
                    <a:moveTo>
                      <a:pt x="0" y="0"/>
                    </a:moveTo>
                    <a:lnTo>
                      <a:pt x="440115" y="0"/>
                    </a:lnTo>
                    <a:lnTo>
                      <a:pt x="452263" y="212596"/>
                    </a:lnTo>
                    <a:lnTo>
                      <a:pt x="896246" y="1791906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51" name="Rectangle 8">
                <a:extLst>
                  <a:ext uri="{FF2B5EF4-FFF2-40B4-BE49-F238E27FC236}">
                    <a16:creationId xmlns:a16="http://schemas.microsoft.com/office/drawing/2014/main" id="{89DBB112-E277-46AC-A767-EAAFDDD91242}"/>
                  </a:ext>
                </a:extLst>
              </p:cNvPr>
              <p:cNvSpPr/>
              <p:nvPr/>
            </p:nvSpPr>
            <p:spPr>
              <a:xfrm>
                <a:off x="2542419" y="5815404"/>
                <a:ext cx="203587" cy="204540"/>
              </a:xfrm>
              <a:custGeom>
                <a:avLst/>
                <a:gdLst/>
                <a:ahLst/>
                <a:cxnLst/>
                <a:rect l="l" t="t" r="r" b="b"/>
                <a:pathLst>
                  <a:path w="1791810" h="1800199">
                    <a:moveTo>
                      <a:pt x="229620" y="140779"/>
                    </a:moveTo>
                    <a:cubicBezTo>
                      <a:pt x="334730" y="140779"/>
                      <a:pt x="422984" y="212958"/>
                      <a:pt x="445844" y="310765"/>
                    </a:cubicBezTo>
                    <a:lnTo>
                      <a:pt x="454300" y="310765"/>
                    </a:lnTo>
                    <a:lnTo>
                      <a:pt x="462757" y="310765"/>
                    </a:lnTo>
                    <a:cubicBezTo>
                      <a:pt x="485617" y="212958"/>
                      <a:pt x="573869" y="140779"/>
                      <a:pt x="678980" y="140779"/>
                    </a:cubicBezTo>
                    <a:cubicBezTo>
                      <a:pt x="784090" y="140779"/>
                      <a:pt x="872344" y="212958"/>
                      <a:pt x="895204" y="310765"/>
                    </a:cubicBezTo>
                    <a:lnTo>
                      <a:pt x="903659" y="310765"/>
                    </a:lnTo>
                    <a:lnTo>
                      <a:pt x="903660" y="310765"/>
                    </a:lnTo>
                    <a:lnTo>
                      <a:pt x="912116" y="310765"/>
                    </a:lnTo>
                    <a:cubicBezTo>
                      <a:pt x="934976" y="212958"/>
                      <a:pt x="1023228" y="140779"/>
                      <a:pt x="1128339" y="140779"/>
                    </a:cubicBezTo>
                    <a:cubicBezTo>
                      <a:pt x="1233450" y="140779"/>
                      <a:pt x="1321703" y="212958"/>
                      <a:pt x="1344563" y="310765"/>
                    </a:cubicBezTo>
                    <a:lnTo>
                      <a:pt x="1353019" y="310765"/>
                    </a:lnTo>
                    <a:lnTo>
                      <a:pt x="1361476" y="310765"/>
                    </a:lnTo>
                    <a:cubicBezTo>
                      <a:pt x="1384336" y="212958"/>
                      <a:pt x="1472588" y="140779"/>
                      <a:pt x="1577699" y="140779"/>
                    </a:cubicBezTo>
                    <a:cubicBezTo>
                      <a:pt x="1680932" y="140779"/>
                      <a:pt x="1767904" y="210402"/>
                      <a:pt x="1791810" y="305762"/>
                    </a:cubicBezTo>
                    <a:lnTo>
                      <a:pt x="901188" y="1800199"/>
                    </a:lnTo>
                    <a:lnTo>
                      <a:pt x="13460" y="310615"/>
                    </a:lnTo>
                    <a:cubicBezTo>
                      <a:pt x="36351" y="212881"/>
                      <a:pt x="124565" y="140779"/>
                      <a:pt x="229620" y="140779"/>
                    </a:cubicBez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4940" y="0"/>
                    </a:lnTo>
                    <a:lnTo>
                      <a:pt x="4940" y="296318"/>
                    </a:lnTo>
                    <a:lnTo>
                      <a:pt x="1012" y="289727"/>
                    </a:lnTo>
                    <a:lnTo>
                      <a:pt x="1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1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5C09020-167F-4F41-B150-5FE24940A532}"/>
                </a:ext>
              </a:extLst>
            </p:cNvPr>
            <p:cNvGrpSpPr/>
            <p:nvPr/>
          </p:nvGrpSpPr>
          <p:grpSpPr>
            <a:xfrm rot="10800000">
              <a:off x="10088992" y="2838426"/>
              <a:ext cx="815482" cy="1283181"/>
              <a:chOff x="6012160" y="5085257"/>
              <a:chExt cx="713025" cy="1121963"/>
            </a:xfrm>
          </p:grpSpPr>
          <p:sp>
            <p:nvSpPr>
              <p:cNvPr id="44" name="Rectangle 2">
                <a:extLst>
                  <a:ext uri="{FF2B5EF4-FFF2-40B4-BE49-F238E27FC236}">
                    <a16:creationId xmlns:a16="http://schemas.microsoft.com/office/drawing/2014/main" id="{1DE292CA-3E63-4428-BD83-180199DE4710}"/>
                  </a:ext>
                </a:extLst>
              </p:cNvPr>
              <p:cNvSpPr/>
              <p:nvPr/>
            </p:nvSpPr>
            <p:spPr>
              <a:xfrm>
                <a:off x="6012160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45" name="Rectangle 2">
                <a:extLst>
                  <a:ext uri="{FF2B5EF4-FFF2-40B4-BE49-F238E27FC236}">
                    <a16:creationId xmlns:a16="http://schemas.microsoft.com/office/drawing/2014/main" id="{0A4B0379-8A08-4537-8F68-151EBD7709CF}"/>
                  </a:ext>
                </a:extLst>
              </p:cNvPr>
              <p:cNvSpPr/>
              <p:nvPr/>
            </p:nvSpPr>
            <p:spPr>
              <a:xfrm>
                <a:off x="6249872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46" name="Rectangle 2">
                <a:extLst>
                  <a:ext uri="{FF2B5EF4-FFF2-40B4-BE49-F238E27FC236}">
                    <a16:creationId xmlns:a16="http://schemas.microsoft.com/office/drawing/2014/main" id="{DB452BB1-40D7-4E7B-AA42-8A1017B4C8D8}"/>
                  </a:ext>
                </a:extLst>
              </p:cNvPr>
              <p:cNvSpPr/>
              <p:nvPr/>
            </p:nvSpPr>
            <p:spPr>
              <a:xfrm>
                <a:off x="6487585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B7292CD-8FB8-403F-B9EF-8204D15B9835}"/>
              </a:ext>
            </a:extLst>
          </p:cNvPr>
          <p:cNvGrpSpPr/>
          <p:nvPr/>
        </p:nvGrpSpPr>
        <p:grpSpPr>
          <a:xfrm rot="10800000">
            <a:off x="10088992" y="3179993"/>
            <a:ext cx="815482" cy="3494703"/>
            <a:chOff x="6012160" y="2852937"/>
            <a:chExt cx="713025" cy="305563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726865B-E1AE-4E4A-8239-DDCA2546C286}"/>
                </a:ext>
              </a:extLst>
            </p:cNvPr>
            <p:cNvSpPr/>
            <p:nvPr/>
          </p:nvSpPr>
          <p:spPr>
            <a:xfrm>
              <a:off x="6487585" y="2852937"/>
              <a:ext cx="237600" cy="30556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ea typeface="+mj-ea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33B4DE4-31A5-475C-8EEC-132BDA123DAC}"/>
                </a:ext>
              </a:extLst>
            </p:cNvPr>
            <p:cNvSpPr/>
            <p:nvPr/>
          </p:nvSpPr>
          <p:spPr>
            <a:xfrm>
              <a:off x="6250133" y="2852937"/>
              <a:ext cx="237600" cy="30556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ea typeface="+mj-ea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FF280E6-DB0E-4872-BEBC-4E450D309EE3}"/>
                </a:ext>
              </a:extLst>
            </p:cNvPr>
            <p:cNvSpPr/>
            <p:nvPr/>
          </p:nvSpPr>
          <p:spPr>
            <a:xfrm>
              <a:off x="6012160" y="2852937"/>
              <a:ext cx="237600" cy="30556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ea typeface="+mj-ea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b="1" dirty="0"/>
              <a:t>Limiting dependence on artificial intelligence (AI</a:t>
            </a:r>
            <a:r>
              <a:rPr lang="en-US" sz="2800" b="1" dirty="0" smtClean="0"/>
              <a:t>):</a:t>
            </a:r>
          </a:p>
          <a:p>
            <a:r>
              <a:rPr lang="en-US" sz="2800" b="1" dirty="0" smtClean="0"/>
              <a:t>some </a:t>
            </a:r>
            <a:r>
              <a:rPr lang="en-US" sz="2800" b="1" dirty="0"/>
              <a:t>practical </a:t>
            </a:r>
            <a:r>
              <a:rPr lang="en-US" sz="2800" b="1" dirty="0" smtClean="0"/>
              <a:t>ways</a:t>
            </a:r>
            <a:endParaRPr lang="en-US" sz="2800" b="1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AEF4185-AFEA-4CE5-BAB6-0AAC487C71E9}"/>
              </a:ext>
            </a:extLst>
          </p:cNvPr>
          <p:cNvGrpSpPr/>
          <p:nvPr/>
        </p:nvGrpSpPr>
        <p:grpSpPr>
          <a:xfrm>
            <a:off x="1793160" y="1743574"/>
            <a:ext cx="5974216" cy="1172148"/>
            <a:chOff x="6210998" y="1433695"/>
            <a:chExt cx="2931973" cy="117214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607E7B1-879B-41F5-9A03-064A639DE10C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396320-498B-4CE6-AEE5-D2C437C28381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Before asking AI for help with an assignment, try to solve the exercise or write the text on your own for at least 20 minutes.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EB2ECC7-651F-4348-B378-80D491AB2C47}"/>
              </a:ext>
            </a:extLst>
          </p:cNvPr>
          <p:cNvGrpSpPr/>
          <p:nvPr/>
        </p:nvGrpSpPr>
        <p:grpSpPr>
          <a:xfrm>
            <a:off x="1793160" y="2895099"/>
            <a:ext cx="5974216" cy="895149"/>
            <a:chOff x="6210998" y="1433695"/>
            <a:chExt cx="2931973" cy="89514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8FBB3D-3471-4A49-B05F-FF39D760829B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C53FC56-36C0-48BA-A9F6-3CDAAC6C03DA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Use AI only to get ideas or to understand a difficult concept, not to copy ready-made answers. 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923C82-DD59-4F4E-804A-9BF2C1B4C4A9}"/>
              </a:ext>
            </a:extLst>
          </p:cNvPr>
          <p:cNvGrpSpPr/>
          <p:nvPr/>
        </p:nvGrpSpPr>
        <p:grpSpPr>
          <a:xfrm>
            <a:off x="1793160" y="4046624"/>
            <a:ext cx="5974216" cy="1172148"/>
            <a:chOff x="6210998" y="1433695"/>
            <a:chExt cx="2931973" cy="117214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847FD02-B908-45C2-AD37-17B00E235B89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BFE937-4AFB-4521-91D8-998E85D6765D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 not accept everything AI says as a fact. Learn to cross-check information using school textbooks or reliable websites.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8A3E1BD-9F4C-456B-8C06-92F15C778514}"/>
              </a:ext>
            </a:extLst>
          </p:cNvPr>
          <p:cNvGrpSpPr/>
          <p:nvPr/>
        </p:nvGrpSpPr>
        <p:grpSpPr>
          <a:xfrm>
            <a:off x="1793160" y="5198149"/>
            <a:ext cx="5974216" cy="1172148"/>
            <a:chOff x="6210998" y="1433695"/>
            <a:chExt cx="2931973" cy="117214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1203F3F-51F8-4594-A340-C5A962F73B79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4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55BEC2C-9B1D-4521-89BC-9D48B4CBAEF2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Spend time on activities that do not require screens, such as sports, reading literature books, and face-to-face social interactions.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63D8FB7B-9159-454A-9417-3B55B7A92348}"/>
              </a:ext>
            </a:extLst>
          </p:cNvPr>
          <p:cNvSpPr/>
          <p:nvPr/>
        </p:nvSpPr>
        <p:spPr>
          <a:xfrm>
            <a:off x="1021372" y="1844440"/>
            <a:ext cx="693414" cy="693414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0238622-2A06-4303-9348-74082ED04413}"/>
              </a:ext>
            </a:extLst>
          </p:cNvPr>
          <p:cNvSpPr/>
          <p:nvPr/>
        </p:nvSpPr>
        <p:spPr>
          <a:xfrm>
            <a:off x="1021372" y="2995964"/>
            <a:ext cx="693414" cy="693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C2F1AE4-0382-4132-99D8-3220AF90266F}"/>
              </a:ext>
            </a:extLst>
          </p:cNvPr>
          <p:cNvSpPr/>
          <p:nvPr/>
        </p:nvSpPr>
        <p:spPr>
          <a:xfrm>
            <a:off x="1021372" y="4147490"/>
            <a:ext cx="693414" cy="69341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CE6915D-40DD-4936-8C59-9C85BEFE83BD}"/>
              </a:ext>
            </a:extLst>
          </p:cNvPr>
          <p:cNvSpPr/>
          <p:nvPr/>
        </p:nvSpPr>
        <p:spPr>
          <a:xfrm>
            <a:off x="1021372" y="5299014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자유형: 도형 45">
            <a:extLst>
              <a:ext uri="{FF2B5EF4-FFF2-40B4-BE49-F238E27FC236}">
                <a16:creationId xmlns:a16="http://schemas.microsoft.com/office/drawing/2014/main" id="{94362A76-DEC1-41EF-8F53-862B02A30B55}"/>
              </a:ext>
            </a:extLst>
          </p:cNvPr>
          <p:cNvSpPr>
            <a:spLocks/>
          </p:cNvSpPr>
          <p:nvPr/>
        </p:nvSpPr>
        <p:spPr bwMode="auto">
          <a:xfrm rot="20197951">
            <a:off x="8787861" y="1271178"/>
            <a:ext cx="2009318" cy="2702993"/>
          </a:xfrm>
          <a:custGeom>
            <a:avLst/>
            <a:gdLst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550990 w 1973124"/>
              <a:gd name="connsiteY5" fmla="*/ 1343267 h 2786761"/>
              <a:gd name="connsiteX6" fmla="*/ 1631419 w 1973124"/>
              <a:gd name="connsiteY6" fmla="*/ 1469698 h 2786761"/>
              <a:gd name="connsiteX7" fmla="*/ 1953526 w 1973124"/>
              <a:gd name="connsiteY7" fmla="*/ 1980230 h 2786761"/>
              <a:gd name="connsiteX8" fmla="*/ 1953526 w 1973124"/>
              <a:gd name="connsiteY8" fmla="*/ 2145345 h 2786761"/>
              <a:gd name="connsiteX9" fmla="*/ 1621859 w 1973124"/>
              <a:gd name="connsiteY9" fmla="*/ 2750772 h 2786761"/>
              <a:gd name="connsiteX10" fmla="*/ 1595729 w 1973124"/>
              <a:gd name="connsiteY10" fmla="*/ 2786761 h 2786761"/>
              <a:gd name="connsiteX11" fmla="*/ 1641772 w 1973124"/>
              <a:gd name="connsiteY11" fmla="*/ 2615786 h 2786761"/>
              <a:gd name="connsiteX12" fmla="*/ 1235705 w 1973124"/>
              <a:gd name="connsiteY12" fmla="*/ 1975930 h 2786761"/>
              <a:gd name="connsiteX13" fmla="*/ 1238040 w 1973124"/>
              <a:gd name="connsiteY13" fmla="*/ 1970527 h 2786761"/>
              <a:gd name="connsiteX14" fmla="*/ 680015 w 1973124"/>
              <a:gd name="connsiteY14" fmla="*/ 1091225 h 2786761"/>
              <a:gd name="connsiteX15" fmla="*/ 676399 w 1973124"/>
              <a:gd name="connsiteY15" fmla="*/ 1099593 h 2786761"/>
              <a:gd name="connsiteX16" fmla="*/ 676171 w 1973124"/>
              <a:gd name="connsiteY16" fmla="*/ 1099233 h 2786761"/>
              <a:gd name="connsiteX17" fmla="*/ 619390 w 1973124"/>
              <a:gd name="connsiteY17" fmla="*/ 1230650 h 2786761"/>
              <a:gd name="connsiteX18" fmla="*/ 0 w 1973124"/>
              <a:gd name="connsiteY18" fmla="*/ 0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631419 w 1973124"/>
              <a:gd name="connsiteY5" fmla="*/ 1469698 h 2786761"/>
              <a:gd name="connsiteX6" fmla="*/ 1953526 w 1973124"/>
              <a:gd name="connsiteY6" fmla="*/ 1980230 h 2786761"/>
              <a:gd name="connsiteX7" fmla="*/ 1953526 w 1973124"/>
              <a:gd name="connsiteY7" fmla="*/ 2145345 h 2786761"/>
              <a:gd name="connsiteX8" fmla="*/ 1621859 w 1973124"/>
              <a:gd name="connsiteY8" fmla="*/ 2750772 h 2786761"/>
              <a:gd name="connsiteX9" fmla="*/ 1595729 w 1973124"/>
              <a:gd name="connsiteY9" fmla="*/ 2786761 h 2786761"/>
              <a:gd name="connsiteX10" fmla="*/ 1641772 w 1973124"/>
              <a:gd name="connsiteY10" fmla="*/ 2615786 h 2786761"/>
              <a:gd name="connsiteX11" fmla="*/ 1235705 w 1973124"/>
              <a:gd name="connsiteY11" fmla="*/ 1975930 h 2786761"/>
              <a:gd name="connsiteX12" fmla="*/ 1238040 w 1973124"/>
              <a:gd name="connsiteY12" fmla="*/ 1970527 h 2786761"/>
              <a:gd name="connsiteX13" fmla="*/ 680015 w 1973124"/>
              <a:gd name="connsiteY13" fmla="*/ 1091225 h 2786761"/>
              <a:gd name="connsiteX14" fmla="*/ 676399 w 1973124"/>
              <a:gd name="connsiteY14" fmla="*/ 1099593 h 2786761"/>
              <a:gd name="connsiteX15" fmla="*/ 676171 w 1973124"/>
              <a:gd name="connsiteY15" fmla="*/ 1099233 h 2786761"/>
              <a:gd name="connsiteX16" fmla="*/ 619390 w 1973124"/>
              <a:gd name="connsiteY16" fmla="*/ 1230650 h 2786761"/>
              <a:gd name="connsiteX17" fmla="*/ 0 w 1973124"/>
              <a:gd name="connsiteY17" fmla="*/ 0 h 2786761"/>
              <a:gd name="connsiteX18" fmla="*/ 1017383 w 1973124"/>
              <a:gd name="connsiteY18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953526 w 1973124"/>
              <a:gd name="connsiteY5" fmla="*/ 1980230 h 2786761"/>
              <a:gd name="connsiteX6" fmla="*/ 1953526 w 1973124"/>
              <a:gd name="connsiteY6" fmla="*/ 2145345 h 2786761"/>
              <a:gd name="connsiteX7" fmla="*/ 1621859 w 1973124"/>
              <a:gd name="connsiteY7" fmla="*/ 2750772 h 2786761"/>
              <a:gd name="connsiteX8" fmla="*/ 1595729 w 1973124"/>
              <a:gd name="connsiteY8" fmla="*/ 2786761 h 2786761"/>
              <a:gd name="connsiteX9" fmla="*/ 1641772 w 1973124"/>
              <a:gd name="connsiteY9" fmla="*/ 2615786 h 2786761"/>
              <a:gd name="connsiteX10" fmla="*/ 1235705 w 1973124"/>
              <a:gd name="connsiteY10" fmla="*/ 1975930 h 2786761"/>
              <a:gd name="connsiteX11" fmla="*/ 1238040 w 1973124"/>
              <a:gd name="connsiteY11" fmla="*/ 1970527 h 2786761"/>
              <a:gd name="connsiteX12" fmla="*/ 680015 w 1973124"/>
              <a:gd name="connsiteY12" fmla="*/ 1091225 h 2786761"/>
              <a:gd name="connsiteX13" fmla="*/ 676399 w 1973124"/>
              <a:gd name="connsiteY13" fmla="*/ 1099593 h 2786761"/>
              <a:gd name="connsiteX14" fmla="*/ 676171 w 1973124"/>
              <a:gd name="connsiteY14" fmla="*/ 1099233 h 2786761"/>
              <a:gd name="connsiteX15" fmla="*/ 619390 w 1973124"/>
              <a:gd name="connsiteY15" fmla="*/ 1230650 h 2786761"/>
              <a:gd name="connsiteX16" fmla="*/ 0 w 1973124"/>
              <a:gd name="connsiteY16" fmla="*/ 0 h 2786761"/>
              <a:gd name="connsiteX17" fmla="*/ 1017383 w 1973124"/>
              <a:gd name="connsiteY17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953526 w 1973124"/>
              <a:gd name="connsiteY4" fmla="*/ 1980230 h 2786761"/>
              <a:gd name="connsiteX5" fmla="*/ 1953526 w 1973124"/>
              <a:gd name="connsiteY5" fmla="*/ 2145345 h 2786761"/>
              <a:gd name="connsiteX6" fmla="*/ 1621859 w 1973124"/>
              <a:gd name="connsiteY6" fmla="*/ 2750772 h 2786761"/>
              <a:gd name="connsiteX7" fmla="*/ 1595729 w 1973124"/>
              <a:gd name="connsiteY7" fmla="*/ 2786761 h 2786761"/>
              <a:gd name="connsiteX8" fmla="*/ 1641772 w 1973124"/>
              <a:gd name="connsiteY8" fmla="*/ 2615786 h 2786761"/>
              <a:gd name="connsiteX9" fmla="*/ 1235705 w 1973124"/>
              <a:gd name="connsiteY9" fmla="*/ 1975930 h 2786761"/>
              <a:gd name="connsiteX10" fmla="*/ 1238040 w 1973124"/>
              <a:gd name="connsiteY10" fmla="*/ 1970527 h 2786761"/>
              <a:gd name="connsiteX11" fmla="*/ 680015 w 1973124"/>
              <a:gd name="connsiteY11" fmla="*/ 1091225 h 2786761"/>
              <a:gd name="connsiteX12" fmla="*/ 676399 w 1973124"/>
              <a:gd name="connsiteY12" fmla="*/ 1099593 h 2786761"/>
              <a:gd name="connsiteX13" fmla="*/ 676171 w 1973124"/>
              <a:gd name="connsiteY13" fmla="*/ 1099233 h 2786761"/>
              <a:gd name="connsiteX14" fmla="*/ 619390 w 1973124"/>
              <a:gd name="connsiteY14" fmla="*/ 1230650 h 2786761"/>
              <a:gd name="connsiteX15" fmla="*/ 0 w 1973124"/>
              <a:gd name="connsiteY15" fmla="*/ 0 h 2786761"/>
              <a:gd name="connsiteX16" fmla="*/ 1017383 w 1973124"/>
              <a:gd name="connsiteY16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1238040 w 1973124"/>
              <a:gd name="connsiteY9" fmla="*/ 1970527 h 2786761"/>
              <a:gd name="connsiteX10" fmla="*/ 680015 w 1973124"/>
              <a:gd name="connsiteY10" fmla="*/ 1091225 h 2786761"/>
              <a:gd name="connsiteX11" fmla="*/ 676399 w 1973124"/>
              <a:gd name="connsiteY11" fmla="*/ 1099593 h 2786761"/>
              <a:gd name="connsiteX12" fmla="*/ 676171 w 1973124"/>
              <a:gd name="connsiteY12" fmla="*/ 1099233 h 2786761"/>
              <a:gd name="connsiteX13" fmla="*/ 619390 w 1973124"/>
              <a:gd name="connsiteY13" fmla="*/ 1230650 h 2786761"/>
              <a:gd name="connsiteX14" fmla="*/ 0 w 1973124"/>
              <a:gd name="connsiteY14" fmla="*/ 0 h 2786761"/>
              <a:gd name="connsiteX15" fmla="*/ 1017383 w 1973124"/>
              <a:gd name="connsiteY15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680015 w 1973124"/>
              <a:gd name="connsiteY9" fmla="*/ 1091225 h 2786761"/>
              <a:gd name="connsiteX10" fmla="*/ 676399 w 1973124"/>
              <a:gd name="connsiteY10" fmla="*/ 1099593 h 2786761"/>
              <a:gd name="connsiteX11" fmla="*/ 676171 w 1973124"/>
              <a:gd name="connsiteY11" fmla="*/ 1099233 h 2786761"/>
              <a:gd name="connsiteX12" fmla="*/ 619390 w 1973124"/>
              <a:gd name="connsiteY12" fmla="*/ 1230650 h 2786761"/>
              <a:gd name="connsiteX13" fmla="*/ 0 w 1973124"/>
              <a:gd name="connsiteY13" fmla="*/ 0 h 2786761"/>
              <a:gd name="connsiteX14" fmla="*/ 1017383 w 1973124"/>
              <a:gd name="connsiteY14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953526 w 1973124"/>
              <a:gd name="connsiteY2" fmla="*/ 1980230 h 2786761"/>
              <a:gd name="connsiteX3" fmla="*/ 1953526 w 1973124"/>
              <a:gd name="connsiteY3" fmla="*/ 2145345 h 2786761"/>
              <a:gd name="connsiteX4" fmla="*/ 1621859 w 1973124"/>
              <a:gd name="connsiteY4" fmla="*/ 2750772 h 2786761"/>
              <a:gd name="connsiteX5" fmla="*/ 1595729 w 1973124"/>
              <a:gd name="connsiteY5" fmla="*/ 2786761 h 2786761"/>
              <a:gd name="connsiteX6" fmla="*/ 1641772 w 1973124"/>
              <a:gd name="connsiteY6" fmla="*/ 2615786 h 2786761"/>
              <a:gd name="connsiteX7" fmla="*/ 1235705 w 1973124"/>
              <a:gd name="connsiteY7" fmla="*/ 1975930 h 2786761"/>
              <a:gd name="connsiteX8" fmla="*/ 680015 w 1973124"/>
              <a:gd name="connsiteY8" fmla="*/ 1091225 h 2786761"/>
              <a:gd name="connsiteX9" fmla="*/ 676399 w 1973124"/>
              <a:gd name="connsiteY9" fmla="*/ 1099593 h 2786761"/>
              <a:gd name="connsiteX10" fmla="*/ 676171 w 1973124"/>
              <a:gd name="connsiteY10" fmla="*/ 1099233 h 2786761"/>
              <a:gd name="connsiteX11" fmla="*/ 619390 w 1973124"/>
              <a:gd name="connsiteY11" fmla="*/ 1230650 h 2786761"/>
              <a:gd name="connsiteX12" fmla="*/ 0 w 1973124"/>
              <a:gd name="connsiteY12" fmla="*/ 0 h 2786761"/>
              <a:gd name="connsiteX13" fmla="*/ 1017383 w 1973124"/>
              <a:gd name="connsiteY13" fmla="*/ 309509 h 278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73124" h="2786761">
                <a:moveTo>
                  <a:pt x="1017383" y="309509"/>
                </a:moveTo>
                <a:lnTo>
                  <a:pt x="969191" y="421047"/>
                </a:lnTo>
                <a:lnTo>
                  <a:pt x="1953526" y="1980230"/>
                </a:lnTo>
                <a:cubicBezTo>
                  <a:pt x="1979657" y="2026801"/>
                  <a:pt x="1979657" y="2100891"/>
                  <a:pt x="1953526" y="2145345"/>
                </a:cubicBezTo>
                <a:lnTo>
                  <a:pt x="1621859" y="2750772"/>
                </a:lnTo>
                <a:cubicBezTo>
                  <a:pt x="1615830" y="2763475"/>
                  <a:pt x="1619287" y="2727809"/>
                  <a:pt x="1595729" y="2786761"/>
                </a:cubicBezTo>
                <a:cubicBezTo>
                  <a:pt x="1631911" y="2723254"/>
                  <a:pt x="1649498" y="2658463"/>
                  <a:pt x="1641772" y="2615786"/>
                </a:cubicBezTo>
                <a:lnTo>
                  <a:pt x="1235705" y="1975930"/>
                </a:lnTo>
                <a:lnTo>
                  <a:pt x="680015" y="1091225"/>
                </a:lnTo>
                <a:lnTo>
                  <a:pt x="676399" y="1099593"/>
                </a:lnTo>
                <a:lnTo>
                  <a:pt x="676171" y="1099233"/>
                </a:lnTo>
                <a:lnTo>
                  <a:pt x="619390" y="1230650"/>
                </a:lnTo>
                <a:lnTo>
                  <a:pt x="0" y="0"/>
                </a:lnTo>
                <a:lnTo>
                  <a:pt x="1017383" y="309509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75000"/>
                </a:schemeClr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자유형: 도형 46">
            <a:extLst>
              <a:ext uri="{FF2B5EF4-FFF2-40B4-BE49-F238E27FC236}">
                <a16:creationId xmlns:a16="http://schemas.microsoft.com/office/drawing/2014/main" id="{13BB27D7-6EC2-49BE-A485-1B3D8E2ECAA4}"/>
              </a:ext>
            </a:extLst>
          </p:cNvPr>
          <p:cNvSpPr>
            <a:spLocks/>
          </p:cNvSpPr>
          <p:nvPr/>
        </p:nvSpPr>
        <p:spPr bwMode="auto">
          <a:xfrm rot="20197951">
            <a:off x="8805959" y="2177130"/>
            <a:ext cx="1973124" cy="2786761"/>
          </a:xfrm>
          <a:custGeom>
            <a:avLst/>
            <a:gdLst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550990 w 1973124"/>
              <a:gd name="connsiteY5" fmla="*/ 1343267 h 2786761"/>
              <a:gd name="connsiteX6" fmla="*/ 1631419 w 1973124"/>
              <a:gd name="connsiteY6" fmla="*/ 1469698 h 2786761"/>
              <a:gd name="connsiteX7" fmla="*/ 1953526 w 1973124"/>
              <a:gd name="connsiteY7" fmla="*/ 1980230 h 2786761"/>
              <a:gd name="connsiteX8" fmla="*/ 1953526 w 1973124"/>
              <a:gd name="connsiteY8" fmla="*/ 2145345 h 2786761"/>
              <a:gd name="connsiteX9" fmla="*/ 1621859 w 1973124"/>
              <a:gd name="connsiteY9" fmla="*/ 2750772 h 2786761"/>
              <a:gd name="connsiteX10" fmla="*/ 1595729 w 1973124"/>
              <a:gd name="connsiteY10" fmla="*/ 2786761 h 2786761"/>
              <a:gd name="connsiteX11" fmla="*/ 1641772 w 1973124"/>
              <a:gd name="connsiteY11" fmla="*/ 2615786 h 2786761"/>
              <a:gd name="connsiteX12" fmla="*/ 1235705 w 1973124"/>
              <a:gd name="connsiteY12" fmla="*/ 1975930 h 2786761"/>
              <a:gd name="connsiteX13" fmla="*/ 1238040 w 1973124"/>
              <a:gd name="connsiteY13" fmla="*/ 1970527 h 2786761"/>
              <a:gd name="connsiteX14" fmla="*/ 680015 w 1973124"/>
              <a:gd name="connsiteY14" fmla="*/ 1091225 h 2786761"/>
              <a:gd name="connsiteX15" fmla="*/ 676399 w 1973124"/>
              <a:gd name="connsiteY15" fmla="*/ 1099593 h 2786761"/>
              <a:gd name="connsiteX16" fmla="*/ 676171 w 1973124"/>
              <a:gd name="connsiteY16" fmla="*/ 1099233 h 2786761"/>
              <a:gd name="connsiteX17" fmla="*/ 619390 w 1973124"/>
              <a:gd name="connsiteY17" fmla="*/ 1230650 h 2786761"/>
              <a:gd name="connsiteX18" fmla="*/ 0 w 1973124"/>
              <a:gd name="connsiteY18" fmla="*/ 0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631419 w 1973124"/>
              <a:gd name="connsiteY5" fmla="*/ 1469698 h 2786761"/>
              <a:gd name="connsiteX6" fmla="*/ 1953526 w 1973124"/>
              <a:gd name="connsiteY6" fmla="*/ 1980230 h 2786761"/>
              <a:gd name="connsiteX7" fmla="*/ 1953526 w 1973124"/>
              <a:gd name="connsiteY7" fmla="*/ 2145345 h 2786761"/>
              <a:gd name="connsiteX8" fmla="*/ 1621859 w 1973124"/>
              <a:gd name="connsiteY8" fmla="*/ 2750772 h 2786761"/>
              <a:gd name="connsiteX9" fmla="*/ 1595729 w 1973124"/>
              <a:gd name="connsiteY9" fmla="*/ 2786761 h 2786761"/>
              <a:gd name="connsiteX10" fmla="*/ 1641772 w 1973124"/>
              <a:gd name="connsiteY10" fmla="*/ 2615786 h 2786761"/>
              <a:gd name="connsiteX11" fmla="*/ 1235705 w 1973124"/>
              <a:gd name="connsiteY11" fmla="*/ 1975930 h 2786761"/>
              <a:gd name="connsiteX12" fmla="*/ 1238040 w 1973124"/>
              <a:gd name="connsiteY12" fmla="*/ 1970527 h 2786761"/>
              <a:gd name="connsiteX13" fmla="*/ 680015 w 1973124"/>
              <a:gd name="connsiteY13" fmla="*/ 1091225 h 2786761"/>
              <a:gd name="connsiteX14" fmla="*/ 676399 w 1973124"/>
              <a:gd name="connsiteY14" fmla="*/ 1099593 h 2786761"/>
              <a:gd name="connsiteX15" fmla="*/ 676171 w 1973124"/>
              <a:gd name="connsiteY15" fmla="*/ 1099233 h 2786761"/>
              <a:gd name="connsiteX16" fmla="*/ 619390 w 1973124"/>
              <a:gd name="connsiteY16" fmla="*/ 1230650 h 2786761"/>
              <a:gd name="connsiteX17" fmla="*/ 0 w 1973124"/>
              <a:gd name="connsiteY17" fmla="*/ 0 h 2786761"/>
              <a:gd name="connsiteX18" fmla="*/ 1017383 w 1973124"/>
              <a:gd name="connsiteY18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953526 w 1973124"/>
              <a:gd name="connsiteY5" fmla="*/ 1980230 h 2786761"/>
              <a:gd name="connsiteX6" fmla="*/ 1953526 w 1973124"/>
              <a:gd name="connsiteY6" fmla="*/ 2145345 h 2786761"/>
              <a:gd name="connsiteX7" fmla="*/ 1621859 w 1973124"/>
              <a:gd name="connsiteY7" fmla="*/ 2750772 h 2786761"/>
              <a:gd name="connsiteX8" fmla="*/ 1595729 w 1973124"/>
              <a:gd name="connsiteY8" fmla="*/ 2786761 h 2786761"/>
              <a:gd name="connsiteX9" fmla="*/ 1641772 w 1973124"/>
              <a:gd name="connsiteY9" fmla="*/ 2615786 h 2786761"/>
              <a:gd name="connsiteX10" fmla="*/ 1235705 w 1973124"/>
              <a:gd name="connsiteY10" fmla="*/ 1975930 h 2786761"/>
              <a:gd name="connsiteX11" fmla="*/ 1238040 w 1973124"/>
              <a:gd name="connsiteY11" fmla="*/ 1970527 h 2786761"/>
              <a:gd name="connsiteX12" fmla="*/ 680015 w 1973124"/>
              <a:gd name="connsiteY12" fmla="*/ 1091225 h 2786761"/>
              <a:gd name="connsiteX13" fmla="*/ 676399 w 1973124"/>
              <a:gd name="connsiteY13" fmla="*/ 1099593 h 2786761"/>
              <a:gd name="connsiteX14" fmla="*/ 676171 w 1973124"/>
              <a:gd name="connsiteY14" fmla="*/ 1099233 h 2786761"/>
              <a:gd name="connsiteX15" fmla="*/ 619390 w 1973124"/>
              <a:gd name="connsiteY15" fmla="*/ 1230650 h 2786761"/>
              <a:gd name="connsiteX16" fmla="*/ 0 w 1973124"/>
              <a:gd name="connsiteY16" fmla="*/ 0 h 2786761"/>
              <a:gd name="connsiteX17" fmla="*/ 1017383 w 1973124"/>
              <a:gd name="connsiteY17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953526 w 1973124"/>
              <a:gd name="connsiteY4" fmla="*/ 1980230 h 2786761"/>
              <a:gd name="connsiteX5" fmla="*/ 1953526 w 1973124"/>
              <a:gd name="connsiteY5" fmla="*/ 2145345 h 2786761"/>
              <a:gd name="connsiteX6" fmla="*/ 1621859 w 1973124"/>
              <a:gd name="connsiteY6" fmla="*/ 2750772 h 2786761"/>
              <a:gd name="connsiteX7" fmla="*/ 1595729 w 1973124"/>
              <a:gd name="connsiteY7" fmla="*/ 2786761 h 2786761"/>
              <a:gd name="connsiteX8" fmla="*/ 1641772 w 1973124"/>
              <a:gd name="connsiteY8" fmla="*/ 2615786 h 2786761"/>
              <a:gd name="connsiteX9" fmla="*/ 1235705 w 1973124"/>
              <a:gd name="connsiteY9" fmla="*/ 1975930 h 2786761"/>
              <a:gd name="connsiteX10" fmla="*/ 1238040 w 1973124"/>
              <a:gd name="connsiteY10" fmla="*/ 1970527 h 2786761"/>
              <a:gd name="connsiteX11" fmla="*/ 680015 w 1973124"/>
              <a:gd name="connsiteY11" fmla="*/ 1091225 h 2786761"/>
              <a:gd name="connsiteX12" fmla="*/ 676399 w 1973124"/>
              <a:gd name="connsiteY12" fmla="*/ 1099593 h 2786761"/>
              <a:gd name="connsiteX13" fmla="*/ 676171 w 1973124"/>
              <a:gd name="connsiteY13" fmla="*/ 1099233 h 2786761"/>
              <a:gd name="connsiteX14" fmla="*/ 619390 w 1973124"/>
              <a:gd name="connsiteY14" fmla="*/ 1230650 h 2786761"/>
              <a:gd name="connsiteX15" fmla="*/ 0 w 1973124"/>
              <a:gd name="connsiteY15" fmla="*/ 0 h 2786761"/>
              <a:gd name="connsiteX16" fmla="*/ 1017383 w 1973124"/>
              <a:gd name="connsiteY16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1238040 w 1973124"/>
              <a:gd name="connsiteY9" fmla="*/ 1970527 h 2786761"/>
              <a:gd name="connsiteX10" fmla="*/ 680015 w 1973124"/>
              <a:gd name="connsiteY10" fmla="*/ 1091225 h 2786761"/>
              <a:gd name="connsiteX11" fmla="*/ 676399 w 1973124"/>
              <a:gd name="connsiteY11" fmla="*/ 1099593 h 2786761"/>
              <a:gd name="connsiteX12" fmla="*/ 676171 w 1973124"/>
              <a:gd name="connsiteY12" fmla="*/ 1099233 h 2786761"/>
              <a:gd name="connsiteX13" fmla="*/ 619390 w 1973124"/>
              <a:gd name="connsiteY13" fmla="*/ 1230650 h 2786761"/>
              <a:gd name="connsiteX14" fmla="*/ 0 w 1973124"/>
              <a:gd name="connsiteY14" fmla="*/ 0 h 2786761"/>
              <a:gd name="connsiteX15" fmla="*/ 1017383 w 1973124"/>
              <a:gd name="connsiteY15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680015 w 1973124"/>
              <a:gd name="connsiteY9" fmla="*/ 1091225 h 2786761"/>
              <a:gd name="connsiteX10" fmla="*/ 676399 w 1973124"/>
              <a:gd name="connsiteY10" fmla="*/ 1099593 h 2786761"/>
              <a:gd name="connsiteX11" fmla="*/ 676171 w 1973124"/>
              <a:gd name="connsiteY11" fmla="*/ 1099233 h 2786761"/>
              <a:gd name="connsiteX12" fmla="*/ 619390 w 1973124"/>
              <a:gd name="connsiteY12" fmla="*/ 1230650 h 2786761"/>
              <a:gd name="connsiteX13" fmla="*/ 0 w 1973124"/>
              <a:gd name="connsiteY13" fmla="*/ 0 h 2786761"/>
              <a:gd name="connsiteX14" fmla="*/ 1017383 w 1973124"/>
              <a:gd name="connsiteY14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953526 w 1973124"/>
              <a:gd name="connsiteY2" fmla="*/ 1980230 h 2786761"/>
              <a:gd name="connsiteX3" fmla="*/ 1953526 w 1973124"/>
              <a:gd name="connsiteY3" fmla="*/ 2145345 h 2786761"/>
              <a:gd name="connsiteX4" fmla="*/ 1621859 w 1973124"/>
              <a:gd name="connsiteY4" fmla="*/ 2750772 h 2786761"/>
              <a:gd name="connsiteX5" fmla="*/ 1595729 w 1973124"/>
              <a:gd name="connsiteY5" fmla="*/ 2786761 h 2786761"/>
              <a:gd name="connsiteX6" fmla="*/ 1641772 w 1973124"/>
              <a:gd name="connsiteY6" fmla="*/ 2615786 h 2786761"/>
              <a:gd name="connsiteX7" fmla="*/ 1235705 w 1973124"/>
              <a:gd name="connsiteY7" fmla="*/ 1975930 h 2786761"/>
              <a:gd name="connsiteX8" fmla="*/ 680015 w 1973124"/>
              <a:gd name="connsiteY8" fmla="*/ 1091225 h 2786761"/>
              <a:gd name="connsiteX9" fmla="*/ 676399 w 1973124"/>
              <a:gd name="connsiteY9" fmla="*/ 1099593 h 2786761"/>
              <a:gd name="connsiteX10" fmla="*/ 676171 w 1973124"/>
              <a:gd name="connsiteY10" fmla="*/ 1099233 h 2786761"/>
              <a:gd name="connsiteX11" fmla="*/ 619390 w 1973124"/>
              <a:gd name="connsiteY11" fmla="*/ 1230650 h 2786761"/>
              <a:gd name="connsiteX12" fmla="*/ 0 w 1973124"/>
              <a:gd name="connsiteY12" fmla="*/ 0 h 2786761"/>
              <a:gd name="connsiteX13" fmla="*/ 1017383 w 1973124"/>
              <a:gd name="connsiteY13" fmla="*/ 309509 h 278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73124" h="2786761">
                <a:moveTo>
                  <a:pt x="1017383" y="309509"/>
                </a:moveTo>
                <a:lnTo>
                  <a:pt x="969191" y="421047"/>
                </a:lnTo>
                <a:lnTo>
                  <a:pt x="1953526" y="1980230"/>
                </a:lnTo>
                <a:cubicBezTo>
                  <a:pt x="1979657" y="2026801"/>
                  <a:pt x="1979657" y="2100891"/>
                  <a:pt x="1953526" y="2145345"/>
                </a:cubicBezTo>
                <a:lnTo>
                  <a:pt x="1621859" y="2750772"/>
                </a:lnTo>
                <a:cubicBezTo>
                  <a:pt x="1615830" y="2763475"/>
                  <a:pt x="1619287" y="2727809"/>
                  <a:pt x="1595729" y="2786761"/>
                </a:cubicBezTo>
                <a:cubicBezTo>
                  <a:pt x="1631911" y="2723254"/>
                  <a:pt x="1649498" y="2658463"/>
                  <a:pt x="1641772" y="2615786"/>
                </a:cubicBezTo>
                <a:lnTo>
                  <a:pt x="1235705" y="1975930"/>
                </a:lnTo>
                <a:lnTo>
                  <a:pt x="680015" y="1091225"/>
                </a:lnTo>
                <a:lnTo>
                  <a:pt x="676399" y="1099593"/>
                </a:lnTo>
                <a:lnTo>
                  <a:pt x="676171" y="1099233"/>
                </a:lnTo>
                <a:lnTo>
                  <a:pt x="619390" y="1230650"/>
                </a:lnTo>
                <a:lnTo>
                  <a:pt x="0" y="0"/>
                </a:lnTo>
                <a:lnTo>
                  <a:pt x="1017383" y="309509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/>
          </a:p>
        </p:txBody>
      </p:sp>
      <p:sp>
        <p:nvSpPr>
          <p:cNvPr id="22" name="자유형: 도형 47">
            <a:extLst>
              <a:ext uri="{FF2B5EF4-FFF2-40B4-BE49-F238E27FC236}">
                <a16:creationId xmlns:a16="http://schemas.microsoft.com/office/drawing/2014/main" id="{734B2433-BA45-456B-A1EE-C4EE9F26AB6F}"/>
              </a:ext>
            </a:extLst>
          </p:cNvPr>
          <p:cNvSpPr>
            <a:spLocks/>
          </p:cNvSpPr>
          <p:nvPr/>
        </p:nvSpPr>
        <p:spPr bwMode="auto">
          <a:xfrm rot="20197951">
            <a:off x="8805959" y="3170593"/>
            <a:ext cx="1973124" cy="2786761"/>
          </a:xfrm>
          <a:custGeom>
            <a:avLst/>
            <a:gdLst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550990 w 1973124"/>
              <a:gd name="connsiteY5" fmla="*/ 1343267 h 2786761"/>
              <a:gd name="connsiteX6" fmla="*/ 1631419 w 1973124"/>
              <a:gd name="connsiteY6" fmla="*/ 1469698 h 2786761"/>
              <a:gd name="connsiteX7" fmla="*/ 1953526 w 1973124"/>
              <a:gd name="connsiteY7" fmla="*/ 1980230 h 2786761"/>
              <a:gd name="connsiteX8" fmla="*/ 1953526 w 1973124"/>
              <a:gd name="connsiteY8" fmla="*/ 2145345 h 2786761"/>
              <a:gd name="connsiteX9" fmla="*/ 1621859 w 1973124"/>
              <a:gd name="connsiteY9" fmla="*/ 2750772 h 2786761"/>
              <a:gd name="connsiteX10" fmla="*/ 1595729 w 1973124"/>
              <a:gd name="connsiteY10" fmla="*/ 2786761 h 2786761"/>
              <a:gd name="connsiteX11" fmla="*/ 1641772 w 1973124"/>
              <a:gd name="connsiteY11" fmla="*/ 2615786 h 2786761"/>
              <a:gd name="connsiteX12" fmla="*/ 1235705 w 1973124"/>
              <a:gd name="connsiteY12" fmla="*/ 1975930 h 2786761"/>
              <a:gd name="connsiteX13" fmla="*/ 1238040 w 1973124"/>
              <a:gd name="connsiteY13" fmla="*/ 1970527 h 2786761"/>
              <a:gd name="connsiteX14" fmla="*/ 680015 w 1973124"/>
              <a:gd name="connsiteY14" fmla="*/ 1091225 h 2786761"/>
              <a:gd name="connsiteX15" fmla="*/ 676399 w 1973124"/>
              <a:gd name="connsiteY15" fmla="*/ 1099593 h 2786761"/>
              <a:gd name="connsiteX16" fmla="*/ 676171 w 1973124"/>
              <a:gd name="connsiteY16" fmla="*/ 1099233 h 2786761"/>
              <a:gd name="connsiteX17" fmla="*/ 619390 w 1973124"/>
              <a:gd name="connsiteY17" fmla="*/ 1230650 h 2786761"/>
              <a:gd name="connsiteX18" fmla="*/ 0 w 1973124"/>
              <a:gd name="connsiteY18" fmla="*/ 0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631419 w 1973124"/>
              <a:gd name="connsiteY5" fmla="*/ 1469698 h 2786761"/>
              <a:gd name="connsiteX6" fmla="*/ 1953526 w 1973124"/>
              <a:gd name="connsiteY6" fmla="*/ 1980230 h 2786761"/>
              <a:gd name="connsiteX7" fmla="*/ 1953526 w 1973124"/>
              <a:gd name="connsiteY7" fmla="*/ 2145345 h 2786761"/>
              <a:gd name="connsiteX8" fmla="*/ 1621859 w 1973124"/>
              <a:gd name="connsiteY8" fmla="*/ 2750772 h 2786761"/>
              <a:gd name="connsiteX9" fmla="*/ 1595729 w 1973124"/>
              <a:gd name="connsiteY9" fmla="*/ 2786761 h 2786761"/>
              <a:gd name="connsiteX10" fmla="*/ 1641772 w 1973124"/>
              <a:gd name="connsiteY10" fmla="*/ 2615786 h 2786761"/>
              <a:gd name="connsiteX11" fmla="*/ 1235705 w 1973124"/>
              <a:gd name="connsiteY11" fmla="*/ 1975930 h 2786761"/>
              <a:gd name="connsiteX12" fmla="*/ 1238040 w 1973124"/>
              <a:gd name="connsiteY12" fmla="*/ 1970527 h 2786761"/>
              <a:gd name="connsiteX13" fmla="*/ 680015 w 1973124"/>
              <a:gd name="connsiteY13" fmla="*/ 1091225 h 2786761"/>
              <a:gd name="connsiteX14" fmla="*/ 676399 w 1973124"/>
              <a:gd name="connsiteY14" fmla="*/ 1099593 h 2786761"/>
              <a:gd name="connsiteX15" fmla="*/ 676171 w 1973124"/>
              <a:gd name="connsiteY15" fmla="*/ 1099233 h 2786761"/>
              <a:gd name="connsiteX16" fmla="*/ 619390 w 1973124"/>
              <a:gd name="connsiteY16" fmla="*/ 1230650 h 2786761"/>
              <a:gd name="connsiteX17" fmla="*/ 0 w 1973124"/>
              <a:gd name="connsiteY17" fmla="*/ 0 h 2786761"/>
              <a:gd name="connsiteX18" fmla="*/ 1017383 w 1973124"/>
              <a:gd name="connsiteY18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953526 w 1973124"/>
              <a:gd name="connsiteY5" fmla="*/ 1980230 h 2786761"/>
              <a:gd name="connsiteX6" fmla="*/ 1953526 w 1973124"/>
              <a:gd name="connsiteY6" fmla="*/ 2145345 h 2786761"/>
              <a:gd name="connsiteX7" fmla="*/ 1621859 w 1973124"/>
              <a:gd name="connsiteY7" fmla="*/ 2750772 h 2786761"/>
              <a:gd name="connsiteX8" fmla="*/ 1595729 w 1973124"/>
              <a:gd name="connsiteY8" fmla="*/ 2786761 h 2786761"/>
              <a:gd name="connsiteX9" fmla="*/ 1641772 w 1973124"/>
              <a:gd name="connsiteY9" fmla="*/ 2615786 h 2786761"/>
              <a:gd name="connsiteX10" fmla="*/ 1235705 w 1973124"/>
              <a:gd name="connsiteY10" fmla="*/ 1975930 h 2786761"/>
              <a:gd name="connsiteX11" fmla="*/ 1238040 w 1973124"/>
              <a:gd name="connsiteY11" fmla="*/ 1970527 h 2786761"/>
              <a:gd name="connsiteX12" fmla="*/ 680015 w 1973124"/>
              <a:gd name="connsiteY12" fmla="*/ 1091225 h 2786761"/>
              <a:gd name="connsiteX13" fmla="*/ 676399 w 1973124"/>
              <a:gd name="connsiteY13" fmla="*/ 1099593 h 2786761"/>
              <a:gd name="connsiteX14" fmla="*/ 676171 w 1973124"/>
              <a:gd name="connsiteY14" fmla="*/ 1099233 h 2786761"/>
              <a:gd name="connsiteX15" fmla="*/ 619390 w 1973124"/>
              <a:gd name="connsiteY15" fmla="*/ 1230650 h 2786761"/>
              <a:gd name="connsiteX16" fmla="*/ 0 w 1973124"/>
              <a:gd name="connsiteY16" fmla="*/ 0 h 2786761"/>
              <a:gd name="connsiteX17" fmla="*/ 1017383 w 1973124"/>
              <a:gd name="connsiteY17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953526 w 1973124"/>
              <a:gd name="connsiteY4" fmla="*/ 1980230 h 2786761"/>
              <a:gd name="connsiteX5" fmla="*/ 1953526 w 1973124"/>
              <a:gd name="connsiteY5" fmla="*/ 2145345 h 2786761"/>
              <a:gd name="connsiteX6" fmla="*/ 1621859 w 1973124"/>
              <a:gd name="connsiteY6" fmla="*/ 2750772 h 2786761"/>
              <a:gd name="connsiteX7" fmla="*/ 1595729 w 1973124"/>
              <a:gd name="connsiteY7" fmla="*/ 2786761 h 2786761"/>
              <a:gd name="connsiteX8" fmla="*/ 1641772 w 1973124"/>
              <a:gd name="connsiteY8" fmla="*/ 2615786 h 2786761"/>
              <a:gd name="connsiteX9" fmla="*/ 1235705 w 1973124"/>
              <a:gd name="connsiteY9" fmla="*/ 1975930 h 2786761"/>
              <a:gd name="connsiteX10" fmla="*/ 1238040 w 1973124"/>
              <a:gd name="connsiteY10" fmla="*/ 1970527 h 2786761"/>
              <a:gd name="connsiteX11" fmla="*/ 680015 w 1973124"/>
              <a:gd name="connsiteY11" fmla="*/ 1091225 h 2786761"/>
              <a:gd name="connsiteX12" fmla="*/ 676399 w 1973124"/>
              <a:gd name="connsiteY12" fmla="*/ 1099593 h 2786761"/>
              <a:gd name="connsiteX13" fmla="*/ 676171 w 1973124"/>
              <a:gd name="connsiteY13" fmla="*/ 1099233 h 2786761"/>
              <a:gd name="connsiteX14" fmla="*/ 619390 w 1973124"/>
              <a:gd name="connsiteY14" fmla="*/ 1230650 h 2786761"/>
              <a:gd name="connsiteX15" fmla="*/ 0 w 1973124"/>
              <a:gd name="connsiteY15" fmla="*/ 0 h 2786761"/>
              <a:gd name="connsiteX16" fmla="*/ 1017383 w 1973124"/>
              <a:gd name="connsiteY16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1238040 w 1973124"/>
              <a:gd name="connsiteY9" fmla="*/ 1970527 h 2786761"/>
              <a:gd name="connsiteX10" fmla="*/ 680015 w 1973124"/>
              <a:gd name="connsiteY10" fmla="*/ 1091225 h 2786761"/>
              <a:gd name="connsiteX11" fmla="*/ 676399 w 1973124"/>
              <a:gd name="connsiteY11" fmla="*/ 1099593 h 2786761"/>
              <a:gd name="connsiteX12" fmla="*/ 676171 w 1973124"/>
              <a:gd name="connsiteY12" fmla="*/ 1099233 h 2786761"/>
              <a:gd name="connsiteX13" fmla="*/ 619390 w 1973124"/>
              <a:gd name="connsiteY13" fmla="*/ 1230650 h 2786761"/>
              <a:gd name="connsiteX14" fmla="*/ 0 w 1973124"/>
              <a:gd name="connsiteY14" fmla="*/ 0 h 2786761"/>
              <a:gd name="connsiteX15" fmla="*/ 1017383 w 1973124"/>
              <a:gd name="connsiteY15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680015 w 1973124"/>
              <a:gd name="connsiteY9" fmla="*/ 1091225 h 2786761"/>
              <a:gd name="connsiteX10" fmla="*/ 676399 w 1973124"/>
              <a:gd name="connsiteY10" fmla="*/ 1099593 h 2786761"/>
              <a:gd name="connsiteX11" fmla="*/ 676171 w 1973124"/>
              <a:gd name="connsiteY11" fmla="*/ 1099233 h 2786761"/>
              <a:gd name="connsiteX12" fmla="*/ 619390 w 1973124"/>
              <a:gd name="connsiteY12" fmla="*/ 1230650 h 2786761"/>
              <a:gd name="connsiteX13" fmla="*/ 0 w 1973124"/>
              <a:gd name="connsiteY13" fmla="*/ 0 h 2786761"/>
              <a:gd name="connsiteX14" fmla="*/ 1017383 w 1973124"/>
              <a:gd name="connsiteY14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953526 w 1973124"/>
              <a:gd name="connsiteY2" fmla="*/ 1980230 h 2786761"/>
              <a:gd name="connsiteX3" fmla="*/ 1953526 w 1973124"/>
              <a:gd name="connsiteY3" fmla="*/ 2145345 h 2786761"/>
              <a:gd name="connsiteX4" fmla="*/ 1621859 w 1973124"/>
              <a:gd name="connsiteY4" fmla="*/ 2750772 h 2786761"/>
              <a:gd name="connsiteX5" fmla="*/ 1595729 w 1973124"/>
              <a:gd name="connsiteY5" fmla="*/ 2786761 h 2786761"/>
              <a:gd name="connsiteX6" fmla="*/ 1641772 w 1973124"/>
              <a:gd name="connsiteY6" fmla="*/ 2615786 h 2786761"/>
              <a:gd name="connsiteX7" fmla="*/ 1235705 w 1973124"/>
              <a:gd name="connsiteY7" fmla="*/ 1975930 h 2786761"/>
              <a:gd name="connsiteX8" fmla="*/ 680015 w 1973124"/>
              <a:gd name="connsiteY8" fmla="*/ 1091225 h 2786761"/>
              <a:gd name="connsiteX9" fmla="*/ 676399 w 1973124"/>
              <a:gd name="connsiteY9" fmla="*/ 1099593 h 2786761"/>
              <a:gd name="connsiteX10" fmla="*/ 676171 w 1973124"/>
              <a:gd name="connsiteY10" fmla="*/ 1099233 h 2786761"/>
              <a:gd name="connsiteX11" fmla="*/ 619390 w 1973124"/>
              <a:gd name="connsiteY11" fmla="*/ 1230650 h 2786761"/>
              <a:gd name="connsiteX12" fmla="*/ 0 w 1973124"/>
              <a:gd name="connsiteY12" fmla="*/ 0 h 2786761"/>
              <a:gd name="connsiteX13" fmla="*/ 1017383 w 1973124"/>
              <a:gd name="connsiteY13" fmla="*/ 309509 h 278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73124" h="2786761">
                <a:moveTo>
                  <a:pt x="1017383" y="309509"/>
                </a:moveTo>
                <a:lnTo>
                  <a:pt x="969191" y="421047"/>
                </a:lnTo>
                <a:lnTo>
                  <a:pt x="1953526" y="1980230"/>
                </a:lnTo>
                <a:cubicBezTo>
                  <a:pt x="1979657" y="2026801"/>
                  <a:pt x="1979657" y="2100891"/>
                  <a:pt x="1953526" y="2145345"/>
                </a:cubicBezTo>
                <a:lnTo>
                  <a:pt x="1621859" y="2750772"/>
                </a:lnTo>
                <a:cubicBezTo>
                  <a:pt x="1615830" y="2763475"/>
                  <a:pt x="1619287" y="2727809"/>
                  <a:pt x="1595729" y="2786761"/>
                </a:cubicBezTo>
                <a:cubicBezTo>
                  <a:pt x="1631911" y="2723254"/>
                  <a:pt x="1649498" y="2658463"/>
                  <a:pt x="1641772" y="2615786"/>
                </a:cubicBezTo>
                <a:lnTo>
                  <a:pt x="1235705" y="1975930"/>
                </a:lnTo>
                <a:lnTo>
                  <a:pt x="680015" y="1091225"/>
                </a:lnTo>
                <a:lnTo>
                  <a:pt x="676399" y="1099593"/>
                </a:lnTo>
                <a:lnTo>
                  <a:pt x="676171" y="1099233"/>
                </a:lnTo>
                <a:lnTo>
                  <a:pt x="619390" y="1230650"/>
                </a:lnTo>
                <a:lnTo>
                  <a:pt x="0" y="0"/>
                </a:lnTo>
                <a:lnTo>
                  <a:pt x="1017383" y="309509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rgbClr val="8EC043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B5F550D-5B90-4E01-84B8-C2CCD5AE1448}"/>
              </a:ext>
            </a:extLst>
          </p:cNvPr>
          <p:cNvSpPr txBox="1"/>
          <p:nvPr/>
        </p:nvSpPr>
        <p:spPr>
          <a:xfrm rot="2040000">
            <a:off x="8501219" y="2358153"/>
            <a:ext cx="25826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Initial Effort without </a:t>
            </a:r>
            <a:r>
              <a:rPr lang="en-US" sz="1600" dirty="0" smtClean="0">
                <a:solidFill>
                  <a:schemeClr val="bg1"/>
                </a:solidFill>
              </a:rPr>
              <a:t>Help</a:t>
            </a:r>
            <a:r>
              <a:rPr lang="en-US" sz="1600" dirty="0" smtClean="0"/>
              <a:t> </a:t>
            </a:r>
            <a:r>
              <a:rPr lang="en-US" sz="1600" dirty="0">
                <a:solidFill>
                  <a:schemeClr val="bg1"/>
                </a:solidFill>
              </a:rPr>
              <a:t>1</a:t>
            </a:r>
            <a:r>
              <a:rPr lang="en-US" altLang="ko-KR" sz="16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C53517-DD9E-4372-9D9A-FDDCDBC133EE}"/>
              </a:ext>
            </a:extLst>
          </p:cNvPr>
          <p:cNvSpPr txBox="1"/>
          <p:nvPr/>
        </p:nvSpPr>
        <p:spPr>
          <a:xfrm rot="2040000">
            <a:off x="9179509" y="3364909"/>
            <a:ext cx="1905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Use it as a </a:t>
            </a:r>
            <a:r>
              <a:rPr lang="en-US" sz="1600" b="1" dirty="0" smtClean="0">
                <a:solidFill>
                  <a:schemeClr val="bg1"/>
                </a:solidFill>
              </a:rPr>
              <a:t>Tool 2</a:t>
            </a:r>
            <a:r>
              <a:rPr lang="en-US" altLang="ko-KR" sz="16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13A163-F930-4727-B536-151F4DCEF110}"/>
              </a:ext>
            </a:extLst>
          </p:cNvPr>
          <p:cNvSpPr txBox="1"/>
          <p:nvPr/>
        </p:nvSpPr>
        <p:spPr>
          <a:xfrm rot="2040000">
            <a:off x="8312051" y="4294560"/>
            <a:ext cx="2960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Verification of </a:t>
            </a:r>
            <a:r>
              <a:rPr lang="en-US" sz="1600" b="1" dirty="0" smtClean="0">
                <a:solidFill>
                  <a:schemeClr val="bg1"/>
                </a:solidFill>
              </a:rPr>
              <a:t>Information 3</a:t>
            </a:r>
            <a:r>
              <a:rPr lang="en-US" altLang="ko-KR" sz="16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7" name="Rectangle 16">
            <a:extLst>
              <a:ext uri="{FF2B5EF4-FFF2-40B4-BE49-F238E27FC236}">
                <a16:creationId xmlns:a16="http://schemas.microsoft.com/office/drawing/2014/main" id="{9F991391-CFF3-42B6-A139-A23E2F99C5CE}"/>
              </a:ext>
            </a:extLst>
          </p:cNvPr>
          <p:cNvSpPr/>
          <p:nvPr/>
        </p:nvSpPr>
        <p:spPr>
          <a:xfrm rot="2700000">
            <a:off x="1245277" y="3121033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8" name="Rectangle 9">
            <a:extLst>
              <a:ext uri="{FF2B5EF4-FFF2-40B4-BE49-F238E27FC236}">
                <a16:creationId xmlns:a16="http://schemas.microsoft.com/office/drawing/2014/main" id="{BE561B9E-1E2E-4597-BA3B-427161F5B364}"/>
              </a:ext>
            </a:extLst>
          </p:cNvPr>
          <p:cNvSpPr/>
          <p:nvPr/>
        </p:nvSpPr>
        <p:spPr>
          <a:xfrm>
            <a:off x="1213507" y="2028102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9F8F3E14-0979-4210-AC35-8BC71637CE2E}"/>
              </a:ext>
            </a:extLst>
          </p:cNvPr>
          <p:cNvSpPr/>
          <p:nvPr/>
        </p:nvSpPr>
        <p:spPr>
          <a:xfrm flipH="1">
            <a:off x="1179258" y="435210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Round Same Side Corner Rectangle 11">
            <a:extLst>
              <a:ext uri="{FF2B5EF4-FFF2-40B4-BE49-F238E27FC236}">
                <a16:creationId xmlns:a16="http://schemas.microsoft.com/office/drawing/2014/main" id="{39692A08-F373-44DA-8FE2-F8613D04A4D0}"/>
              </a:ext>
            </a:extLst>
          </p:cNvPr>
          <p:cNvSpPr>
            <a:spLocks noChangeAspect="1"/>
          </p:cNvSpPr>
          <p:nvPr/>
        </p:nvSpPr>
        <p:spPr>
          <a:xfrm rot="9900000">
            <a:off x="1205513" y="547755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자유형: 도형 48">
            <a:extLst>
              <a:ext uri="{FF2B5EF4-FFF2-40B4-BE49-F238E27FC236}">
                <a16:creationId xmlns:a16="http://schemas.microsoft.com/office/drawing/2014/main" id="{43DD4483-CF64-465D-9230-487E90203DCB}"/>
              </a:ext>
            </a:extLst>
          </p:cNvPr>
          <p:cNvSpPr>
            <a:spLocks/>
          </p:cNvSpPr>
          <p:nvPr/>
        </p:nvSpPr>
        <p:spPr bwMode="auto">
          <a:xfrm rot="20197951">
            <a:off x="8805957" y="4212975"/>
            <a:ext cx="1973124" cy="2786761"/>
          </a:xfrm>
          <a:custGeom>
            <a:avLst/>
            <a:gdLst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550990 w 1973124"/>
              <a:gd name="connsiteY5" fmla="*/ 1343267 h 2786761"/>
              <a:gd name="connsiteX6" fmla="*/ 1631419 w 1973124"/>
              <a:gd name="connsiteY6" fmla="*/ 1469698 h 2786761"/>
              <a:gd name="connsiteX7" fmla="*/ 1953526 w 1973124"/>
              <a:gd name="connsiteY7" fmla="*/ 1980230 h 2786761"/>
              <a:gd name="connsiteX8" fmla="*/ 1953526 w 1973124"/>
              <a:gd name="connsiteY8" fmla="*/ 2145345 h 2786761"/>
              <a:gd name="connsiteX9" fmla="*/ 1621859 w 1973124"/>
              <a:gd name="connsiteY9" fmla="*/ 2750772 h 2786761"/>
              <a:gd name="connsiteX10" fmla="*/ 1595729 w 1973124"/>
              <a:gd name="connsiteY10" fmla="*/ 2786761 h 2786761"/>
              <a:gd name="connsiteX11" fmla="*/ 1641772 w 1973124"/>
              <a:gd name="connsiteY11" fmla="*/ 2615786 h 2786761"/>
              <a:gd name="connsiteX12" fmla="*/ 1235705 w 1973124"/>
              <a:gd name="connsiteY12" fmla="*/ 1975930 h 2786761"/>
              <a:gd name="connsiteX13" fmla="*/ 1238040 w 1973124"/>
              <a:gd name="connsiteY13" fmla="*/ 1970527 h 2786761"/>
              <a:gd name="connsiteX14" fmla="*/ 680015 w 1973124"/>
              <a:gd name="connsiteY14" fmla="*/ 1091225 h 2786761"/>
              <a:gd name="connsiteX15" fmla="*/ 676399 w 1973124"/>
              <a:gd name="connsiteY15" fmla="*/ 1099593 h 2786761"/>
              <a:gd name="connsiteX16" fmla="*/ 676171 w 1973124"/>
              <a:gd name="connsiteY16" fmla="*/ 1099233 h 2786761"/>
              <a:gd name="connsiteX17" fmla="*/ 619390 w 1973124"/>
              <a:gd name="connsiteY17" fmla="*/ 1230650 h 2786761"/>
              <a:gd name="connsiteX18" fmla="*/ 0 w 1973124"/>
              <a:gd name="connsiteY18" fmla="*/ 0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631419 w 1973124"/>
              <a:gd name="connsiteY5" fmla="*/ 1469698 h 2786761"/>
              <a:gd name="connsiteX6" fmla="*/ 1953526 w 1973124"/>
              <a:gd name="connsiteY6" fmla="*/ 1980230 h 2786761"/>
              <a:gd name="connsiteX7" fmla="*/ 1953526 w 1973124"/>
              <a:gd name="connsiteY7" fmla="*/ 2145345 h 2786761"/>
              <a:gd name="connsiteX8" fmla="*/ 1621859 w 1973124"/>
              <a:gd name="connsiteY8" fmla="*/ 2750772 h 2786761"/>
              <a:gd name="connsiteX9" fmla="*/ 1595729 w 1973124"/>
              <a:gd name="connsiteY9" fmla="*/ 2786761 h 2786761"/>
              <a:gd name="connsiteX10" fmla="*/ 1641772 w 1973124"/>
              <a:gd name="connsiteY10" fmla="*/ 2615786 h 2786761"/>
              <a:gd name="connsiteX11" fmla="*/ 1235705 w 1973124"/>
              <a:gd name="connsiteY11" fmla="*/ 1975930 h 2786761"/>
              <a:gd name="connsiteX12" fmla="*/ 1238040 w 1973124"/>
              <a:gd name="connsiteY12" fmla="*/ 1970527 h 2786761"/>
              <a:gd name="connsiteX13" fmla="*/ 680015 w 1973124"/>
              <a:gd name="connsiteY13" fmla="*/ 1091225 h 2786761"/>
              <a:gd name="connsiteX14" fmla="*/ 676399 w 1973124"/>
              <a:gd name="connsiteY14" fmla="*/ 1099593 h 2786761"/>
              <a:gd name="connsiteX15" fmla="*/ 676171 w 1973124"/>
              <a:gd name="connsiteY15" fmla="*/ 1099233 h 2786761"/>
              <a:gd name="connsiteX16" fmla="*/ 619390 w 1973124"/>
              <a:gd name="connsiteY16" fmla="*/ 1230650 h 2786761"/>
              <a:gd name="connsiteX17" fmla="*/ 0 w 1973124"/>
              <a:gd name="connsiteY17" fmla="*/ 0 h 2786761"/>
              <a:gd name="connsiteX18" fmla="*/ 1017383 w 1973124"/>
              <a:gd name="connsiteY18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953526 w 1973124"/>
              <a:gd name="connsiteY5" fmla="*/ 1980230 h 2786761"/>
              <a:gd name="connsiteX6" fmla="*/ 1953526 w 1973124"/>
              <a:gd name="connsiteY6" fmla="*/ 2145345 h 2786761"/>
              <a:gd name="connsiteX7" fmla="*/ 1621859 w 1973124"/>
              <a:gd name="connsiteY7" fmla="*/ 2750772 h 2786761"/>
              <a:gd name="connsiteX8" fmla="*/ 1595729 w 1973124"/>
              <a:gd name="connsiteY8" fmla="*/ 2786761 h 2786761"/>
              <a:gd name="connsiteX9" fmla="*/ 1641772 w 1973124"/>
              <a:gd name="connsiteY9" fmla="*/ 2615786 h 2786761"/>
              <a:gd name="connsiteX10" fmla="*/ 1235705 w 1973124"/>
              <a:gd name="connsiteY10" fmla="*/ 1975930 h 2786761"/>
              <a:gd name="connsiteX11" fmla="*/ 1238040 w 1973124"/>
              <a:gd name="connsiteY11" fmla="*/ 1970527 h 2786761"/>
              <a:gd name="connsiteX12" fmla="*/ 680015 w 1973124"/>
              <a:gd name="connsiteY12" fmla="*/ 1091225 h 2786761"/>
              <a:gd name="connsiteX13" fmla="*/ 676399 w 1973124"/>
              <a:gd name="connsiteY13" fmla="*/ 1099593 h 2786761"/>
              <a:gd name="connsiteX14" fmla="*/ 676171 w 1973124"/>
              <a:gd name="connsiteY14" fmla="*/ 1099233 h 2786761"/>
              <a:gd name="connsiteX15" fmla="*/ 619390 w 1973124"/>
              <a:gd name="connsiteY15" fmla="*/ 1230650 h 2786761"/>
              <a:gd name="connsiteX16" fmla="*/ 0 w 1973124"/>
              <a:gd name="connsiteY16" fmla="*/ 0 h 2786761"/>
              <a:gd name="connsiteX17" fmla="*/ 1017383 w 1973124"/>
              <a:gd name="connsiteY17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953526 w 1973124"/>
              <a:gd name="connsiteY4" fmla="*/ 1980230 h 2786761"/>
              <a:gd name="connsiteX5" fmla="*/ 1953526 w 1973124"/>
              <a:gd name="connsiteY5" fmla="*/ 2145345 h 2786761"/>
              <a:gd name="connsiteX6" fmla="*/ 1621859 w 1973124"/>
              <a:gd name="connsiteY6" fmla="*/ 2750772 h 2786761"/>
              <a:gd name="connsiteX7" fmla="*/ 1595729 w 1973124"/>
              <a:gd name="connsiteY7" fmla="*/ 2786761 h 2786761"/>
              <a:gd name="connsiteX8" fmla="*/ 1641772 w 1973124"/>
              <a:gd name="connsiteY8" fmla="*/ 2615786 h 2786761"/>
              <a:gd name="connsiteX9" fmla="*/ 1235705 w 1973124"/>
              <a:gd name="connsiteY9" fmla="*/ 1975930 h 2786761"/>
              <a:gd name="connsiteX10" fmla="*/ 1238040 w 1973124"/>
              <a:gd name="connsiteY10" fmla="*/ 1970527 h 2786761"/>
              <a:gd name="connsiteX11" fmla="*/ 680015 w 1973124"/>
              <a:gd name="connsiteY11" fmla="*/ 1091225 h 2786761"/>
              <a:gd name="connsiteX12" fmla="*/ 676399 w 1973124"/>
              <a:gd name="connsiteY12" fmla="*/ 1099593 h 2786761"/>
              <a:gd name="connsiteX13" fmla="*/ 676171 w 1973124"/>
              <a:gd name="connsiteY13" fmla="*/ 1099233 h 2786761"/>
              <a:gd name="connsiteX14" fmla="*/ 619390 w 1973124"/>
              <a:gd name="connsiteY14" fmla="*/ 1230650 h 2786761"/>
              <a:gd name="connsiteX15" fmla="*/ 0 w 1973124"/>
              <a:gd name="connsiteY15" fmla="*/ 0 h 2786761"/>
              <a:gd name="connsiteX16" fmla="*/ 1017383 w 1973124"/>
              <a:gd name="connsiteY16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1238040 w 1973124"/>
              <a:gd name="connsiteY9" fmla="*/ 1970527 h 2786761"/>
              <a:gd name="connsiteX10" fmla="*/ 680015 w 1973124"/>
              <a:gd name="connsiteY10" fmla="*/ 1091225 h 2786761"/>
              <a:gd name="connsiteX11" fmla="*/ 676399 w 1973124"/>
              <a:gd name="connsiteY11" fmla="*/ 1099593 h 2786761"/>
              <a:gd name="connsiteX12" fmla="*/ 676171 w 1973124"/>
              <a:gd name="connsiteY12" fmla="*/ 1099233 h 2786761"/>
              <a:gd name="connsiteX13" fmla="*/ 619390 w 1973124"/>
              <a:gd name="connsiteY13" fmla="*/ 1230650 h 2786761"/>
              <a:gd name="connsiteX14" fmla="*/ 0 w 1973124"/>
              <a:gd name="connsiteY14" fmla="*/ 0 h 2786761"/>
              <a:gd name="connsiteX15" fmla="*/ 1017383 w 1973124"/>
              <a:gd name="connsiteY15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680015 w 1973124"/>
              <a:gd name="connsiteY9" fmla="*/ 1091225 h 2786761"/>
              <a:gd name="connsiteX10" fmla="*/ 676399 w 1973124"/>
              <a:gd name="connsiteY10" fmla="*/ 1099593 h 2786761"/>
              <a:gd name="connsiteX11" fmla="*/ 676171 w 1973124"/>
              <a:gd name="connsiteY11" fmla="*/ 1099233 h 2786761"/>
              <a:gd name="connsiteX12" fmla="*/ 619390 w 1973124"/>
              <a:gd name="connsiteY12" fmla="*/ 1230650 h 2786761"/>
              <a:gd name="connsiteX13" fmla="*/ 0 w 1973124"/>
              <a:gd name="connsiteY13" fmla="*/ 0 h 2786761"/>
              <a:gd name="connsiteX14" fmla="*/ 1017383 w 1973124"/>
              <a:gd name="connsiteY14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953526 w 1973124"/>
              <a:gd name="connsiteY2" fmla="*/ 1980230 h 2786761"/>
              <a:gd name="connsiteX3" fmla="*/ 1953526 w 1973124"/>
              <a:gd name="connsiteY3" fmla="*/ 2145345 h 2786761"/>
              <a:gd name="connsiteX4" fmla="*/ 1621859 w 1973124"/>
              <a:gd name="connsiteY4" fmla="*/ 2750772 h 2786761"/>
              <a:gd name="connsiteX5" fmla="*/ 1595729 w 1973124"/>
              <a:gd name="connsiteY5" fmla="*/ 2786761 h 2786761"/>
              <a:gd name="connsiteX6" fmla="*/ 1641772 w 1973124"/>
              <a:gd name="connsiteY6" fmla="*/ 2615786 h 2786761"/>
              <a:gd name="connsiteX7" fmla="*/ 1235705 w 1973124"/>
              <a:gd name="connsiteY7" fmla="*/ 1975930 h 2786761"/>
              <a:gd name="connsiteX8" fmla="*/ 680015 w 1973124"/>
              <a:gd name="connsiteY8" fmla="*/ 1091225 h 2786761"/>
              <a:gd name="connsiteX9" fmla="*/ 676399 w 1973124"/>
              <a:gd name="connsiteY9" fmla="*/ 1099593 h 2786761"/>
              <a:gd name="connsiteX10" fmla="*/ 676171 w 1973124"/>
              <a:gd name="connsiteY10" fmla="*/ 1099233 h 2786761"/>
              <a:gd name="connsiteX11" fmla="*/ 619390 w 1973124"/>
              <a:gd name="connsiteY11" fmla="*/ 1230650 h 2786761"/>
              <a:gd name="connsiteX12" fmla="*/ 0 w 1973124"/>
              <a:gd name="connsiteY12" fmla="*/ 0 h 2786761"/>
              <a:gd name="connsiteX13" fmla="*/ 1017383 w 1973124"/>
              <a:gd name="connsiteY13" fmla="*/ 309509 h 278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73124" h="2786761">
                <a:moveTo>
                  <a:pt x="1017383" y="309509"/>
                </a:moveTo>
                <a:lnTo>
                  <a:pt x="969191" y="421047"/>
                </a:lnTo>
                <a:lnTo>
                  <a:pt x="1953526" y="1980230"/>
                </a:lnTo>
                <a:cubicBezTo>
                  <a:pt x="1979657" y="2026801"/>
                  <a:pt x="1979657" y="2100891"/>
                  <a:pt x="1953526" y="2145345"/>
                </a:cubicBezTo>
                <a:lnTo>
                  <a:pt x="1621859" y="2750772"/>
                </a:lnTo>
                <a:cubicBezTo>
                  <a:pt x="1615830" y="2763475"/>
                  <a:pt x="1619287" y="2727809"/>
                  <a:pt x="1595729" y="2786761"/>
                </a:cubicBezTo>
                <a:cubicBezTo>
                  <a:pt x="1631911" y="2723254"/>
                  <a:pt x="1649498" y="2658463"/>
                  <a:pt x="1641772" y="2615786"/>
                </a:cubicBezTo>
                <a:lnTo>
                  <a:pt x="1235705" y="1975930"/>
                </a:lnTo>
                <a:lnTo>
                  <a:pt x="680015" y="1091225"/>
                </a:lnTo>
                <a:lnTo>
                  <a:pt x="676399" y="1099593"/>
                </a:lnTo>
                <a:lnTo>
                  <a:pt x="676171" y="1099233"/>
                </a:lnTo>
                <a:lnTo>
                  <a:pt x="619390" y="1230650"/>
                </a:lnTo>
                <a:lnTo>
                  <a:pt x="0" y="0"/>
                </a:lnTo>
                <a:lnTo>
                  <a:pt x="1017383" y="30950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98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sz="27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C2BA50-BB9C-411E-B519-A5537FF9D52E}"/>
              </a:ext>
            </a:extLst>
          </p:cNvPr>
          <p:cNvSpPr txBox="1"/>
          <p:nvPr/>
        </p:nvSpPr>
        <p:spPr>
          <a:xfrm rot="2040000">
            <a:off x="8511683" y="5182670"/>
            <a:ext cx="2633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Strengthening “Analog” </a:t>
            </a:r>
            <a:r>
              <a:rPr lang="en-US" sz="1600" b="1" dirty="0" smtClean="0">
                <a:solidFill>
                  <a:schemeClr val="bg1"/>
                </a:solidFill>
              </a:rPr>
              <a:t>Life </a:t>
            </a:r>
            <a:r>
              <a:rPr lang="en-US" altLang="ko-KR" sz="1600" b="1" dirty="0" smtClean="0">
                <a:solidFill>
                  <a:schemeClr val="bg1"/>
                </a:solidFill>
                <a:cs typeface="Arial" pitchFamily="34" charset="0"/>
              </a:rPr>
              <a:t>4 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" name="Hexagon 1">
            <a:extLst>
              <a:ext uri="{FF2B5EF4-FFF2-40B4-BE49-F238E27FC236}">
                <a16:creationId xmlns:a16="http://schemas.microsoft.com/office/drawing/2014/main" id="{4DB916CD-BBB6-471E-9DA4-F4D9F787C3FE}"/>
              </a:ext>
            </a:extLst>
          </p:cNvPr>
          <p:cNvSpPr/>
          <p:nvPr/>
        </p:nvSpPr>
        <p:spPr>
          <a:xfrm flipH="1" flipV="1">
            <a:off x="10088695" y="6515550"/>
            <a:ext cx="815480" cy="318294"/>
          </a:xfrm>
          <a:custGeom>
            <a:avLst/>
            <a:gdLst>
              <a:gd name="connsiteX0" fmla="*/ 0 w 713024"/>
              <a:gd name="connsiteY0" fmla="*/ 277692 h 555383"/>
              <a:gd name="connsiteX1" fmla="*/ 138846 w 713024"/>
              <a:gd name="connsiteY1" fmla="*/ 0 h 555383"/>
              <a:gd name="connsiteX2" fmla="*/ 574178 w 713024"/>
              <a:gd name="connsiteY2" fmla="*/ 0 h 555383"/>
              <a:gd name="connsiteX3" fmla="*/ 713024 w 713024"/>
              <a:gd name="connsiteY3" fmla="*/ 277692 h 555383"/>
              <a:gd name="connsiteX4" fmla="*/ 574178 w 713024"/>
              <a:gd name="connsiteY4" fmla="*/ 555383 h 555383"/>
              <a:gd name="connsiteX5" fmla="*/ 138846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138846 w 713024"/>
              <a:gd name="connsiteY1" fmla="*/ 0 h 555383"/>
              <a:gd name="connsiteX2" fmla="*/ 574178 w 713024"/>
              <a:gd name="connsiteY2" fmla="*/ 0 h 555383"/>
              <a:gd name="connsiteX3" fmla="*/ 713024 w 713024"/>
              <a:gd name="connsiteY3" fmla="*/ 277692 h 555383"/>
              <a:gd name="connsiteX4" fmla="*/ 574178 w 713024"/>
              <a:gd name="connsiteY4" fmla="*/ 555383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138846 w 713024"/>
              <a:gd name="connsiteY1" fmla="*/ 0 h 555383"/>
              <a:gd name="connsiteX2" fmla="*/ 574178 w 713024"/>
              <a:gd name="connsiteY2" fmla="*/ 0 h 555383"/>
              <a:gd name="connsiteX3" fmla="*/ 713024 w 713024"/>
              <a:gd name="connsiteY3" fmla="*/ 277692 h 555383"/>
              <a:gd name="connsiteX4" fmla="*/ 490834 w 713024"/>
              <a:gd name="connsiteY4" fmla="*/ 553001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217427 w 713024"/>
              <a:gd name="connsiteY1" fmla="*/ 0 h 555383"/>
              <a:gd name="connsiteX2" fmla="*/ 574178 w 713024"/>
              <a:gd name="connsiteY2" fmla="*/ 0 h 555383"/>
              <a:gd name="connsiteX3" fmla="*/ 713024 w 713024"/>
              <a:gd name="connsiteY3" fmla="*/ 277692 h 555383"/>
              <a:gd name="connsiteX4" fmla="*/ 490834 w 713024"/>
              <a:gd name="connsiteY4" fmla="*/ 553001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217427 w 713024"/>
              <a:gd name="connsiteY1" fmla="*/ 0 h 555383"/>
              <a:gd name="connsiteX2" fmla="*/ 478928 w 713024"/>
              <a:gd name="connsiteY2" fmla="*/ 7144 h 555383"/>
              <a:gd name="connsiteX3" fmla="*/ 713024 w 713024"/>
              <a:gd name="connsiteY3" fmla="*/ 277692 h 555383"/>
              <a:gd name="connsiteX4" fmla="*/ 490834 w 713024"/>
              <a:gd name="connsiteY4" fmla="*/ 553001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217427 w 713024"/>
              <a:gd name="connsiteY1" fmla="*/ 0 h 555383"/>
              <a:gd name="connsiteX2" fmla="*/ 486072 w 713024"/>
              <a:gd name="connsiteY2" fmla="*/ 0 h 555383"/>
              <a:gd name="connsiteX3" fmla="*/ 713024 w 713024"/>
              <a:gd name="connsiteY3" fmla="*/ 277692 h 555383"/>
              <a:gd name="connsiteX4" fmla="*/ 490834 w 713024"/>
              <a:gd name="connsiteY4" fmla="*/ 553001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3024" h="555383">
                <a:moveTo>
                  <a:pt x="0" y="277692"/>
                </a:moveTo>
                <a:lnTo>
                  <a:pt x="217427" y="0"/>
                </a:lnTo>
                <a:lnTo>
                  <a:pt x="486072" y="0"/>
                </a:lnTo>
                <a:lnTo>
                  <a:pt x="713024" y="277692"/>
                </a:lnTo>
                <a:lnTo>
                  <a:pt x="490834" y="553001"/>
                </a:lnTo>
                <a:lnTo>
                  <a:pt x="231715" y="555383"/>
                </a:lnTo>
                <a:lnTo>
                  <a:pt x="0" y="277692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" sy="9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ea typeface="+mj-ea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F622D78A-F3EF-4778-80D3-77AA528429EC}"/>
              </a:ext>
            </a:extLst>
          </p:cNvPr>
          <p:cNvSpPr/>
          <p:nvPr/>
        </p:nvSpPr>
        <p:spPr>
          <a:xfrm rot="10800000">
            <a:off x="10383550" y="6612937"/>
            <a:ext cx="225768" cy="12351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55953862-FF69-493E-88B3-247BB4AA18FF}"/>
              </a:ext>
            </a:extLst>
          </p:cNvPr>
          <p:cNvGrpSpPr/>
          <p:nvPr/>
        </p:nvGrpSpPr>
        <p:grpSpPr>
          <a:xfrm>
            <a:off x="10088992" y="1183372"/>
            <a:ext cx="815482" cy="2093505"/>
            <a:chOff x="10088992" y="2028102"/>
            <a:chExt cx="815482" cy="2093505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D7521A8-3272-4411-BC2D-DD9392416104}"/>
                </a:ext>
              </a:extLst>
            </p:cNvPr>
            <p:cNvGrpSpPr/>
            <p:nvPr/>
          </p:nvGrpSpPr>
          <p:grpSpPr>
            <a:xfrm rot="10800000">
              <a:off x="10088992" y="2028102"/>
              <a:ext cx="815482" cy="891098"/>
              <a:chOff x="2195736" y="5121188"/>
              <a:chExt cx="901189" cy="900100"/>
            </a:xfrm>
          </p:grpSpPr>
          <p:sp>
            <p:nvSpPr>
              <p:cNvPr id="47" name="Rectangle 8">
                <a:extLst>
                  <a:ext uri="{FF2B5EF4-FFF2-40B4-BE49-F238E27FC236}">
                    <a16:creationId xmlns:a16="http://schemas.microsoft.com/office/drawing/2014/main" id="{273DA02B-3C1C-4AEB-8CE7-9F74BDA54D3E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901189" cy="900100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5000"/>
                      <a:lumOff val="45000"/>
                    </a:schemeClr>
                  </a:gs>
                  <a:gs pos="100000">
                    <a:schemeClr val="accent6">
                      <a:lumMod val="55000"/>
                      <a:lumOff val="4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48" name="Rectangle 8">
                <a:extLst>
                  <a:ext uri="{FF2B5EF4-FFF2-40B4-BE49-F238E27FC236}">
                    <a16:creationId xmlns:a16="http://schemas.microsoft.com/office/drawing/2014/main" id="{6B9DAAFA-CF5B-46CB-8A14-C09E5F120F83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679522" cy="893666"/>
              </a:xfrm>
              <a:custGeom>
                <a:avLst/>
                <a:gdLst/>
                <a:ahLst/>
                <a:cxnLst/>
                <a:rect l="l" t="t" r="r" b="b"/>
                <a:pathLst>
                  <a:path w="1359043" h="1787331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893519" y="1787331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45000"/>
                      <a:lumOff val="5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49" name="Rectangle 8">
                <a:extLst>
                  <a:ext uri="{FF2B5EF4-FFF2-40B4-BE49-F238E27FC236}">
                    <a16:creationId xmlns:a16="http://schemas.microsoft.com/office/drawing/2014/main" id="{3F079F27-E713-4910-BC54-69ACC5BED5BB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450922" cy="894945"/>
              </a:xfrm>
              <a:custGeom>
                <a:avLst/>
                <a:gdLst/>
                <a:ahLst/>
                <a:cxnLst/>
                <a:rect l="l" t="t" r="r" b="b"/>
                <a:pathLst>
                  <a:path w="901843" h="1789890">
                    <a:moveTo>
                      <a:pt x="0" y="0"/>
                    </a:moveTo>
                    <a:lnTo>
                      <a:pt x="897414" y="0"/>
                    </a:lnTo>
                    <a:lnTo>
                      <a:pt x="901843" y="212596"/>
                    </a:lnTo>
                    <a:lnTo>
                      <a:pt x="895045" y="1789890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30000"/>
                      <a:lumOff val="70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50" name="Rectangle 8">
                <a:extLst>
                  <a:ext uri="{FF2B5EF4-FFF2-40B4-BE49-F238E27FC236}">
                    <a16:creationId xmlns:a16="http://schemas.microsoft.com/office/drawing/2014/main" id="{65929128-62D4-4975-BAC4-792E60A2F6AE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448123" cy="895953"/>
              </a:xfrm>
              <a:custGeom>
                <a:avLst/>
                <a:gdLst/>
                <a:ahLst/>
                <a:cxnLst/>
                <a:rect l="l" t="t" r="r" b="b"/>
                <a:pathLst>
                  <a:path w="896246" h="1791906">
                    <a:moveTo>
                      <a:pt x="0" y="0"/>
                    </a:moveTo>
                    <a:lnTo>
                      <a:pt x="440115" y="0"/>
                    </a:lnTo>
                    <a:lnTo>
                      <a:pt x="452263" y="212596"/>
                    </a:lnTo>
                    <a:lnTo>
                      <a:pt x="896246" y="1791906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51" name="Rectangle 8">
                <a:extLst>
                  <a:ext uri="{FF2B5EF4-FFF2-40B4-BE49-F238E27FC236}">
                    <a16:creationId xmlns:a16="http://schemas.microsoft.com/office/drawing/2014/main" id="{89DBB112-E277-46AC-A767-EAAFDDD91242}"/>
                  </a:ext>
                </a:extLst>
              </p:cNvPr>
              <p:cNvSpPr/>
              <p:nvPr/>
            </p:nvSpPr>
            <p:spPr>
              <a:xfrm>
                <a:off x="2542419" y="5815404"/>
                <a:ext cx="203587" cy="204540"/>
              </a:xfrm>
              <a:custGeom>
                <a:avLst/>
                <a:gdLst/>
                <a:ahLst/>
                <a:cxnLst/>
                <a:rect l="l" t="t" r="r" b="b"/>
                <a:pathLst>
                  <a:path w="1791810" h="1800199">
                    <a:moveTo>
                      <a:pt x="229620" y="140779"/>
                    </a:moveTo>
                    <a:cubicBezTo>
                      <a:pt x="334730" y="140779"/>
                      <a:pt x="422984" y="212958"/>
                      <a:pt x="445844" y="310765"/>
                    </a:cubicBezTo>
                    <a:lnTo>
                      <a:pt x="454300" y="310765"/>
                    </a:lnTo>
                    <a:lnTo>
                      <a:pt x="462757" y="310765"/>
                    </a:lnTo>
                    <a:cubicBezTo>
                      <a:pt x="485617" y="212958"/>
                      <a:pt x="573869" y="140779"/>
                      <a:pt x="678980" y="140779"/>
                    </a:cubicBezTo>
                    <a:cubicBezTo>
                      <a:pt x="784090" y="140779"/>
                      <a:pt x="872344" y="212958"/>
                      <a:pt x="895204" y="310765"/>
                    </a:cubicBezTo>
                    <a:lnTo>
                      <a:pt x="903659" y="310765"/>
                    </a:lnTo>
                    <a:lnTo>
                      <a:pt x="903660" y="310765"/>
                    </a:lnTo>
                    <a:lnTo>
                      <a:pt x="912116" y="310765"/>
                    </a:lnTo>
                    <a:cubicBezTo>
                      <a:pt x="934976" y="212958"/>
                      <a:pt x="1023228" y="140779"/>
                      <a:pt x="1128339" y="140779"/>
                    </a:cubicBezTo>
                    <a:cubicBezTo>
                      <a:pt x="1233450" y="140779"/>
                      <a:pt x="1321703" y="212958"/>
                      <a:pt x="1344563" y="310765"/>
                    </a:cubicBezTo>
                    <a:lnTo>
                      <a:pt x="1353019" y="310765"/>
                    </a:lnTo>
                    <a:lnTo>
                      <a:pt x="1361476" y="310765"/>
                    </a:lnTo>
                    <a:cubicBezTo>
                      <a:pt x="1384336" y="212958"/>
                      <a:pt x="1472588" y="140779"/>
                      <a:pt x="1577699" y="140779"/>
                    </a:cubicBezTo>
                    <a:cubicBezTo>
                      <a:pt x="1680932" y="140779"/>
                      <a:pt x="1767904" y="210402"/>
                      <a:pt x="1791810" y="305762"/>
                    </a:cubicBezTo>
                    <a:lnTo>
                      <a:pt x="901188" y="1800199"/>
                    </a:lnTo>
                    <a:lnTo>
                      <a:pt x="13460" y="310615"/>
                    </a:lnTo>
                    <a:cubicBezTo>
                      <a:pt x="36351" y="212881"/>
                      <a:pt x="124565" y="140779"/>
                      <a:pt x="229620" y="140779"/>
                    </a:cubicBez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4940" y="0"/>
                    </a:lnTo>
                    <a:lnTo>
                      <a:pt x="4940" y="296318"/>
                    </a:lnTo>
                    <a:lnTo>
                      <a:pt x="1012" y="289727"/>
                    </a:lnTo>
                    <a:lnTo>
                      <a:pt x="1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1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5C09020-167F-4F41-B150-5FE24940A532}"/>
                </a:ext>
              </a:extLst>
            </p:cNvPr>
            <p:cNvGrpSpPr/>
            <p:nvPr/>
          </p:nvGrpSpPr>
          <p:grpSpPr>
            <a:xfrm rot="10800000">
              <a:off x="10088992" y="2838426"/>
              <a:ext cx="815482" cy="1283181"/>
              <a:chOff x="6012160" y="5085257"/>
              <a:chExt cx="713025" cy="1121963"/>
            </a:xfrm>
          </p:grpSpPr>
          <p:sp>
            <p:nvSpPr>
              <p:cNvPr id="44" name="Rectangle 2">
                <a:extLst>
                  <a:ext uri="{FF2B5EF4-FFF2-40B4-BE49-F238E27FC236}">
                    <a16:creationId xmlns:a16="http://schemas.microsoft.com/office/drawing/2014/main" id="{1DE292CA-3E63-4428-BD83-180199DE4710}"/>
                  </a:ext>
                </a:extLst>
              </p:cNvPr>
              <p:cNvSpPr/>
              <p:nvPr/>
            </p:nvSpPr>
            <p:spPr>
              <a:xfrm>
                <a:off x="6012160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45" name="Rectangle 2">
                <a:extLst>
                  <a:ext uri="{FF2B5EF4-FFF2-40B4-BE49-F238E27FC236}">
                    <a16:creationId xmlns:a16="http://schemas.microsoft.com/office/drawing/2014/main" id="{0A4B0379-8A08-4537-8F68-151EBD7709CF}"/>
                  </a:ext>
                </a:extLst>
              </p:cNvPr>
              <p:cNvSpPr/>
              <p:nvPr/>
            </p:nvSpPr>
            <p:spPr>
              <a:xfrm>
                <a:off x="6249872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  <p:sp>
            <p:nvSpPr>
              <p:cNvPr id="46" name="Rectangle 2">
                <a:extLst>
                  <a:ext uri="{FF2B5EF4-FFF2-40B4-BE49-F238E27FC236}">
                    <a16:creationId xmlns:a16="http://schemas.microsoft.com/office/drawing/2014/main" id="{DB452BB1-40D7-4E7B-AA42-8A1017B4C8D8}"/>
                  </a:ext>
                </a:extLst>
              </p:cNvPr>
              <p:cNvSpPr/>
              <p:nvPr/>
            </p:nvSpPr>
            <p:spPr>
              <a:xfrm>
                <a:off x="6487585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ea typeface="+mj-ea"/>
                </a:endParaRP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B7292CD-8FB8-403F-B9EF-8204D15B9835}"/>
              </a:ext>
            </a:extLst>
          </p:cNvPr>
          <p:cNvGrpSpPr/>
          <p:nvPr/>
        </p:nvGrpSpPr>
        <p:grpSpPr>
          <a:xfrm rot="10800000">
            <a:off x="10088992" y="3179993"/>
            <a:ext cx="815482" cy="3494703"/>
            <a:chOff x="6012160" y="2852937"/>
            <a:chExt cx="713025" cy="305563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726865B-E1AE-4E4A-8239-DDCA2546C286}"/>
                </a:ext>
              </a:extLst>
            </p:cNvPr>
            <p:cNvSpPr/>
            <p:nvPr/>
          </p:nvSpPr>
          <p:spPr>
            <a:xfrm>
              <a:off x="6487585" y="2852937"/>
              <a:ext cx="237600" cy="30556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ea typeface="+mj-ea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33B4DE4-31A5-475C-8EEC-132BDA123DAC}"/>
                </a:ext>
              </a:extLst>
            </p:cNvPr>
            <p:cNvSpPr/>
            <p:nvPr/>
          </p:nvSpPr>
          <p:spPr>
            <a:xfrm>
              <a:off x="6250133" y="2852937"/>
              <a:ext cx="237600" cy="30556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ea typeface="+mj-ea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FF280E6-DB0E-4872-BEBC-4E450D309EE3}"/>
                </a:ext>
              </a:extLst>
            </p:cNvPr>
            <p:cNvSpPr/>
            <p:nvPr/>
          </p:nvSpPr>
          <p:spPr>
            <a:xfrm>
              <a:off x="6012160" y="2852937"/>
              <a:ext cx="237600" cy="30556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ea typeface="+mj-ea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7735" y="373663"/>
            <a:ext cx="11573197" cy="724247"/>
          </a:xfrm>
        </p:spPr>
        <p:txBody>
          <a:bodyPr/>
          <a:lstStyle/>
          <a:p>
            <a:r>
              <a:rPr lang="en-US" sz="2800" b="1" dirty="0"/>
              <a:t>Limiting dependence on artificial intelligence (AI</a:t>
            </a:r>
            <a:r>
              <a:rPr lang="en-US" sz="2800" b="1" dirty="0" smtClean="0"/>
              <a:t>):</a:t>
            </a:r>
          </a:p>
          <a:p>
            <a:r>
              <a:rPr lang="en-US" sz="2800" b="1" dirty="0" smtClean="0"/>
              <a:t>“Why behind how”</a:t>
            </a:r>
            <a:endParaRPr lang="en-US" sz="2800" b="1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AEF4185-AFEA-4CE5-BAB6-0AAC487C71E9}"/>
              </a:ext>
            </a:extLst>
          </p:cNvPr>
          <p:cNvGrpSpPr/>
          <p:nvPr/>
        </p:nvGrpSpPr>
        <p:grpSpPr>
          <a:xfrm>
            <a:off x="1793160" y="1743574"/>
            <a:ext cx="5974216" cy="895149"/>
            <a:chOff x="6210998" y="1433695"/>
            <a:chExt cx="2931973" cy="89514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607E7B1-879B-41F5-9A03-064A639DE10C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396320-498B-4CE6-AEE5-D2C437C28381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/>
                <a:t>Initial </a:t>
              </a:r>
              <a:r>
                <a:rPr lang="en-US" i="1" dirty="0"/>
                <a:t>effort without help</a:t>
              </a:r>
              <a:r>
                <a:rPr lang="en-US" dirty="0"/>
                <a:t/>
              </a:r>
              <a:br>
                <a:rPr lang="en-US" dirty="0"/>
              </a:br>
              <a:r>
                <a:rPr lang="en-US" dirty="0"/>
                <a:t>→ builds </a:t>
              </a:r>
              <a:r>
                <a:rPr lang="en-US" b="1" dirty="0"/>
                <a:t>frustration tolerance &amp; cognitive endurance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EB2ECC7-651F-4348-B378-80D491AB2C47}"/>
              </a:ext>
            </a:extLst>
          </p:cNvPr>
          <p:cNvGrpSpPr/>
          <p:nvPr/>
        </p:nvGrpSpPr>
        <p:grpSpPr>
          <a:xfrm>
            <a:off x="1793160" y="2861089"/>
            <a:ext cx="5974216" cy="618150"/>
            <a:chOff x="6210998" y="1433695"/>
            <a:chExt cx="2931973" cy="61815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8FBB3D-3471-4A49-B05F-FF39D760829B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C53FC56-36C0-48BA-A9F6-3CDAAC6C03DA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/>
                <a:t>Use it as a </a:t>
              </a:r>
              <a:r>
                <a:rPr lang="en-US" i="1" dirty="0"/>
                <a:t>Tool </a:t>
              </a:r>
              <a:r>
                <a:rPr lang="en-US" dirty="0"/>
                <a:t>→ supports </a:t>
              </a:r>
              <a:r>
                <a:rPr lang="en-US" b="1" dirty="0"/>
                <a:t>agency, not substitution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923C82-DD59-4F4E-804A-9BF2C1B4C4A9}"/>
              </a:ext>
            </a:extLst>
          </p:cNvPr>
          <p:cNvGrpSpPr/>
          <p:nvPr/>
        </p:nvGrpSpPr>
        <p:grpSpPr>
          <a:xfrm>
            <a:off x="1793160" y="4046624"/>
            <a:ext cx="5974216" cy="618150"/>
            <a:chOff x="6210998" y="1433695"/>
            <a:chExt cx="2931973" cy="61815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847FD02-B908-45C2-AD37-17B00E235B89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BFE937-4AFB-4521-91D8-998E85D6765D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/>
                <a:t>Verification of </a:t>
              </a:r>
              <a:r>
                <a:rPr lang="en-US" i="1" dirty="0" smtClean="0"/>
                <a:t>information</a:t>
              </a:r>
              <a:r>
                <a:rPr lang="en-US" dirty="0" smtClean="0"/>
                <a:t> → </a:t>
              </a:r>
              <a:r>
                <a:rPr lang="en-US" dirty="0"/>
                <a:t>cultivates </a:t>
              </a:r>
              <a:r>
                <a:rPr lang="en-US" b="1" dirty="0"/>
                <a:t>critical thinking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8A3E1BD-9F4C-456B-8C06-92F15C778514}"/>
              </a:ext>
            </a:extLst>
          </p:cNvPr>
          <p:cNvGrpSpPr/>
          <p:nvPr/>
        </p:nvGrpSpPr>
        <p:grpSpPr>
          <a:xfrm>
            <a:off x="1793160" y="5198149"/>
            <a:ext cx="5974216" cy="1172148"/>
            <a:chOff x="6210998" y="1433695"/>
            <a:chExt cx="2931973" cy="117214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1203F3F-51F8-4594-A340-C5A962F73B79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4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55BEC2C-9B1D-4521-89BC-9D48B4CBAEF2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/>
                <a:t>Strengthening analog life</a:t>
              </a:r>
              <a:r>
                <a:rPr lang="en-US" dirty="0"/>
                <a:t/>
              </a:r>
              <a:br>
                <a:rPr lang="en-US" dirty="0"/>
              </a:br>
              <a:r>
                <a:rPr lang="en-US" dirty="0"/>
                <a:t>→ restores </a:t>
              </a:r>
              <a:r>
                <a:rPr lang="en-US" b="1" dirty="0"/>
                <a:t>embodied learning &amp; emotional regulation</a:t>
              </a:r>
              <a:r>
                <a:rPr lang="en-US" dirty="0" smtClean="0"/>
                <a:t>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63D8FB7B-9159-454A-9417-3B55B7A92348}"/>
              </a:ext>
            </a:extLst>
          </p:cNvPr>
          <p:cNvSpPr/>
          <p:nvPr/>
        </p:nvSpPr>
        <p:spPr>
          <a:xfrm>
            <a:off x="1021372" y="1844440"/>
            <a:ext cx="693414" cy="693414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0238622-2A06-4303-9348-74082ED04413}"/>
              </a:ext>
            </a:extLst>
          </p:cNvPr>
          <p:cNvSpPr/>
          <p:nvPr/>
        </p:nvSpPr>
        <p:spPr>
          <a:xfrm>
            <a:off x="1021372" y="2995964"/>
            <a:ext cx="693414" cy="693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C2F1AE4-0382-4132-99D8-3220AF90266F}"/>
              </a:ext>
            </a:extLst>
          </p:cNvPr>
          <p:cNvSpPr/>
          <p:nvPr/>
        </p:nvSpPr>
        <p:spPr>
          <a:xfrm>
            <a:off x="1021372" y="4147490"/>
            <a:ext cx="693414" cy="69341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CE6915D-40DD-4936-8C59-9C85BEFE83BD}"/>
              </a:ext>
            </a:extLst>
          </p:cNvPr>
          <p:cNvSpPr/>
          <p:nvPr/>
        </p:nvSpPr>
        <p:spPr>
          <a:xfrm>
            <a:off x="1021372" y="5299014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자유형: 도형 45">
            <a:extLst>
              <a:ext uri="{FF2B5EF4-FFF2-40B4-BE49-F238E27FC236}">
                <a16:creationId xmlns:a16="http://schemas.microsoft.com/office/drawing/2014/main" id="{94362A76-DEC1-41EF-8F53-862B02A30B55}"/>
              </a:ext>
            </a:extLst>
          </p:cNvPr>
          <p:cNvSpPr>
            <a:spLocks/>
          </p:cNvSpPr>
          <p:nvPr/>
        </p:nvSpPr>
        <p:spPr bwMode="auto">
          <a:xfrm rot="20197951">
            <a:off x="8787861" y="1271178"/>
            <a:ext cx="2009318" cy="2702993"/>
          </a:xfrm>
          <a:custGeom>
            <a:avLst/>
            <a:gdLst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550990 w 1973124"/>
              <a:gd name="connsiteY5" fmla="*/ 1343267 h 2786761"/>
              <a:gd name="connsiteX6" fmla="*/ 1631419 w 1973124"/>
              <a:gd name="connsiteY6" fmla="*/ 1469698 h 2786761"/>
              <a:gd name="connsiteX7" fmla="*/ 1953526 w 1973124"/>
              <a:gd name="connsiteY7" fmla="*/ 1980230 h 2786761"/>
              <a:gd name="connsiteX8" fmla="*/ 1953526 w 1973124"/>
              <a:gd name="connsiteY8" fmla="*/ 2145345 h 2786761"/>
              <a:gd name="connsiteX9" fmla="*/ 1621859 w 1973124"/>
              <a:gd name="connsiteY9" fmla="*/ 2750772 h 2786761"/>
              <a:gd name="connsiteX10" fmla="*/ 1595729 w 1973124"/>
              <a:gd name="connsiteY10" fmla="*/ 2786761 h 2786761"/>
              <a:gd name="connsiteX11" fmla="*/ 1641772 w 1973124"/>
              <a:gd name="connsiteY11" fmla="*/ 2615786 h 2786761"/>
              <a:gd name="connsiteX12" fmla="*/ 1235705 w 1973124"/>
              <a:gd name="connsiteY12" fmla="*/ 1975930 h 2786761"/>
              <a:gd name="connsiteX13" fmla="*/ 1238040 w 1973124"/>
              <a:gd name="connsiteY13" fmla="*/ 1970527 h 2786761"/>
              <a:gd name="connsiteX14" fmla="*/ 680015 w 1973124"/>
              <a:gd name="connsiteY14" fmla="*/ 1091225 h 2786761"/>
              <a:gd name="connsiteX15" fmla="*/ 676399 w 1973124"/>
              <a:gd name="connsiteY15" fmla="*/ 1099593 h 2786761"/>
              <a:gd name="connsiteX16" fmla="*/ 676171 w 1973124"/>
              <a:gd name="connsiteY16" fmla="*/ 1099233 h 2786761"/>
              <a:gd name="connsiteX17" fmla="*/ 619390 w 1973124"/>
              <a:gd name="connsiteY17" fmla="*/ 1230650 h 2786761"/>
              <a:gd name="connsiteX18" fmla="*/ 0 w 1973124"/>
              <a:gd name="connsiteY18" fmla="*/ 0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631419 w 1973124"/>
              <a:gd name="connsiteY5" fmla="*/ 1469698 h 2786761"/>
              <a:gd name="connsiteX6" fmla="*/ 1953526 w 1973124"/>
              <a:gd name="connsiteY6" fmla="*/ 1980230 h 2786761"/>
              <a:gd name="connsiteX7" fmla="*/ 1953526 w 1973124"/>
              <a:gd name="connsiteY7" fmla="*/ 2145345 h 2786761"/>
              <a:gd name="connsiteX8" fmla="*/ 1621859 w 1973124"/>
              <a:gd name="connsiteY8" fmla="*/ 2750772 h 2786761"/>
              <a:gd name="connsiteX9" fmla="*/ 1595729 w 1973124"/>
              <a:gd name="connsiteY9" fmla="*/ 2786761 h 2786761"/>
              <a:gd name="connsiteX10" fmla="*/ 1641772 w 1973124"/>
              <a:gd name="connsiteY10" fmla="*/ 2615786 h 2786761"/>
              <a:gd name="connsiteX11" fmla="*/ 1235705 w 1973124"/>
              <a:gd name="connsiteY11" fmla="*/ 1975930 h 2786761"/>
              <a:gd name="connsiteX12" fmla="*/ 1238040 w 1973124"/>
              <a:gd name="connsiteY12" fmla="*/ 1970527 h 2786761"/>
              <a:gd name="connsiteX13" fmla="*/ 680015 w 1973124"/>
              <a:gd name="connsiteY13" fmla="*/ 1091225 h 2786761"/>
              <a:gd name="connsiteX14" fmla="*/ 676399 w 1973124"/>
              <a:gd name="connsiteY14" fmla="*/ 1099593 h 2786761"/>
              <a:gd name="connsiteX15" fmla="*/ 676171 w 1973124"/>
              <a:gd name="connsiteY15" fmla="*/ 1099233 h 2786761"/>
              <a:gd name="connsiteX16" fmla="*/ 619390 w 1973124"/>
              <a:gd name="connsiteY16" fmla="*/ 1230650 h 2786761"/>
              <a:gd name="connsiteX17" fmla="*/ 0 w 1973124"/>
              <a:gd name="connsiteY17" fmla="*/ 0 h 2786761"/>
              <a:gd name="connsiteX18" fmla="*/ 1017383 w 1973124"/>
              <a:gd name="connsiteY18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953526 w 1973124"/>
              <a:gd name="connsiteY5" fmla="*/ 1980230 h 2786761"/>
              <a:gd name="connsiteX6" fmla="*/ 1953526 w 1973124"/>
              <a:gd name="connsiteY6" fmla="*/ 2145345 h 2786761"/>
              <a:gd name="connsiteX7" fmla="*/ 1621859 w 1973124"/>
              <a:gd name="connsiteY7" fmla="*/ 2750772 h 2786761"/>
              <a:gd name="connsiteX8" fmla="*/ 1595729 w 1973124"/>
              <a:gd name="connsiteY8" fmla="*/ 2786761 h 2786761"/>
              <a:gd name="connsiteX9" fmla="*/ 1641772 w 1973124"/>
              <a:gd name="connsiteY9" fmla="*/ 2615786 h 2786761"/>
              <a:gd name="connsiteX10" fmla="*/ 1235705 w 1973124"/>
              <a:gd name="connsiteY10" fmla="*/ 1975930 h 2786761"/>
              <a:gd name="connsiteX11" fmla="*/ 1238040 w 1973124"/>
              <a:gd name="connsiteY11" fmla="*/ 1970527 h 2786761"/>
              <a:gd name="connsiteX12" fmla="*/ 680015 w 1973124"/>
              <a:gd name="connsiteY12" fmla="*/ 1091225 h 2786761"/>
              <a:gd name="connsiteX13" fmla="*/ 676399 w 1973124"/>
              <a:gd name="connsiteY13" fmla="*/ 1099593 h 2786761"/>
              <a:gd name="connsiteX14" fmla="*/ 676171 w 1973124"/>
              <a:gd name="connsiteY14" fmla="*/ 1099233 h 2786761"/>
              <a:gd name="connsiteX15" fmla="*/ 619390 w 1973124"/>
              <a:gd name="connsiteY15" fmla="*/ 1230650 h 2786761"/>
              <a:gd name="connsiteX16" fmla="*/ 0 w 1973124"/>
              <a:gd name="connsiteY16" fmla="*/ 0 h 2786761"/>
              <a:gd name="connsiteX17" fmla="*/ 1017383 w 1973124"/>
              <a:gd name="connsiteY17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953526 w 1973124"/>
              <a:gd name="connsiteY4" fmla="*/ 1980230 h 2786761"/>
              <a:gd name="connsiteX5" fmla="*/ 1953526 w 1973124"/>
              <a:gd name="connsiteY5" fmla="*/ 2145345 h 2786761"/>
              <a:gd name="connsiteX6" fmla="*/ 1621859 w 1973124"/>
              <a:gd name="connsiteY6" fmla="*/ 2750772 h 2786761"/>
              <a:gd name="connsiteX7" fmla="*/ 1595729 w 1973124"/>
              <a:gd name="connsiteY7" fmla="*/ 2786761 h 2786761"/>
              <a:gd name="connsiteX8" fmla="*/ 1641772 w 1973124"/>
              <a:gd name="connsiteY8" fmla="*/ 2615786 h 2786761"/>
              <a:gd name="connsiteX9" fmla="*/ 1235705 w 1973124"/>
              <a:gd name="connsiteY9" fmla="*/ 1975930 h 2786761"/>
              <a:gd name="connsiteX10" fmla="*/ 1238040 w 1973124"/>
              <a:gd name="connsiteY10" fmla="*/ 1970527 h 2786761"/>
              <a:gd name="connsiteX11" fmla="*/ 680015 w 1973124"/>
              <a:gd name="connsiteY11" fmla="*/ 1091225 h 2786761"/>
              <a:gd name="connsiteX12" fmla="*/ 676399 w 1973124"/>
              <a:gd name="connsiteY12" fmla="*/ 1099593 h 2786761"/>
              <a:gd name="connsiteX13" fmla="*/ 676171 w 1973124"/>
              <a:gd name="connsiteY13" fmla="*/ 1099233 h 2786761"/>
              <a:gd name="connsiteX14" fmla="*/ 619390 w 1973124"/>
              <a:gd name="connsiteY14" fmla="*/ 1230650 h 2786761"/>
              <a:gd name="connsiteX15" fmla="*/ 0 w 1973124"/>
              <a:gd name="connsiteY15" fmla="*/ 0 h 2786761"/>
              <a:gd name="connsiteX16" fmla="*/ 1017383 w 1973124"/>
              <a:gd name="connsiteY16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1238040 w 1973124"/>
              <a:gd name="connsiteY9" fmla="*/ 1970527 h 2786761"/>
              <a:gd name="connsiteX10" fmla="*/ 680015 w 1973124"/>
              <a:gd name="connsiteY10" fmla="*/ 1091225 h 2786761"/>
              <a:gd name="connsiteX11" fmla="*/ 676399 w 1973124"/>
              <a:gd name="connsiteY11" fmla="*/ 1099593 h 2786761"/>
              <a:gd name="connsiteX12" fmla="*/ 676171 w 1973124"/>
              <a:gd name="connsiteY12" fmla="*/ 1099233 h 2786761"/>
              <a:gd name="connsiteX13" fmla="*/ 619390 w 1973124"/>
              <a:gd name="connsiteY13" fmla="*/ 1230650 h 2786761"/>
              <a:gd name="connsiteX14" fmla="*/ 0 w 1973124"/>
              <a:gd name="connsiteY14" fmla="*/ 0 h 2786761"/>
              <a:gd name="connsiteX15" fmla="*/ 1017383 w 1973124"/>
              <a:gd name="connsiteY15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680015 w 1973124"/>
              <a:gd name="connsiteY9" fmla="*/ 1091225 h 2786761"/>
              <a:gd name="connsiteX10" fmla="*/ 676399 w 1973124"/>
              <a:gd name="connsiteY10" fmla="*/ 1099593 h 2786761"/>
              <a:gd name="connsiteX11" fmla="*/ 676171 w 1973124"/>
              <a:gd name="connsiteY11" fmla="*/ 1099233 h 2786761"/>
              <a:gd name="connsiteX12" fmla="*/ 619390 w 1973124"/>
              <a:gd name="connsiteY12" fmla="*/ 1230650 h 2786761"/>
              <a:gd name="connsiteX13" fmla="*/ 0 w 1973124"/>
              <a:gd name="connsiteY13" fmla="*/ 0 h 2786761"/>
              <a:gd name="connsiteX14" fmla="*/ 1017383 w 1973124"/>
              <a:gd name="connsiteY14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953526 w 1973124"/>
              <a:gd name="connsiteY2" fmla="*/ 1980230 h 2786761"/>
              <a:gd name="connsiteX3" fmla="*/ 1953526 w 1973124"/>
              <a:gd name="connsiteY3" fmla="*/ 2145345 h 2786761"/>
              <a:gd name="connsiteX4" fmla="*/ 1621859 w 1973124"/>
              <a:gd name="connsiteY4" fmla="*/ 2750772 h 2786761"/>
              <a:gd name="connsiteX5" fmla="*/ 1595729 w 1973124"/>
              <a:gd name="connsiteY5" fmla="*/ 2786761 h 2786761"/>
              <a:gd name="connsiteX6" fmla="*/ 1641772 w 1973124"/>
              <a:gd name="connsiteY6" fmla="*/ 2615786 h 2786761"/>
              <a:gd name="connsiteX7" fmla="*/ 1235705 w 1973124"/>
              <a:gd name="connsiteY7" fmla="*/ 1975930 h 2786761"/>
              <a:gd name="connsiteX8" fmla="*/ 680015 w 1973124"/>
              <a:gd name="connsiteY8" fmla="*/ 1091225 h 2786761"/>
              <a:gd name="connsiteX9" fmla="*/ 676399 w 1973124"/>
              <a:gd name="connsiteY9" fmla="*/ 1099593 h 2786761"/>
              <a:gd name="connsiteX10" fmla="*/ 676171 w 1973124"/>
              <a:gd name="connsiteY10" fmla="*/ 1099233 h 2786761"/>
              <a:gd name="connsiteX11" fmla="*/ 619390 w 1973124"/>
              <a:gd name="connsiteY11" fmla="*/ 1230650 h 2786761"/>
              <a:gd name="connsiteX12" fmla="*/ 0 w 1973124"/>
              <a:gd name="connsiteY12" fmla="*/ 0 h 2786761"/>
              <a:gd name="connsiteX13" fmla="*/ 1017383 w 1973124"/>
              <a:gd name="connsiteY13" fmla="*/ 309509 h 278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73124" h="2786761">
                <a:moveTo>
                  <a:pt x="1017383" y="309509"/>
                </a:moveTo>
                <a:lnTo>
                  <a:pt x="969191" y="421047"/>
                </a:lnTo>
                <a:lnTo>
                  <a:pt x="1953526" y="1980230"/>
                </a:lnTo>
                <a:cubicBezTo>
                  <a:pt x="1979657" y="2026801"/>
                  <a:pt x="1979657" y="2100891"/>
                  <a:pt x="1953526" y="2145345"/>
                </a:cubicBezTo>
                <a:lnTo>
                  <a:pt x="1621859" y="2750772"/>
                </a:lnTo>
                <a:cubicBezTo>
                  <a:pt x="1615830" y="2763475"/>
                  <a:pt x="1619287" y="2727809"/>
                  <a:pt x="1595729" y="2786761"/>
                </a:cubicBezTo>
                <a:cubicBezTo>
                  <a:pt x="1631911" y="2723254"/>
                  <a:pt x="1649498" y="2658463"/>
                  <a:pt x="1641772" y="2615786"/>
                </a:cubicBezTo>
                <a:lnTo>
                  <a:pt x="1235705" y="1975930"/>
                </a:lnTo>
                <a:lnTo>
                  <a:pt x="680015" y="1091225"/>
                </a:lnTo>
                <a:lnTo>
                  <a:pt x="676399" y="1099593"/>
                </a:lnTo>
                <a:lnTo>
                  <a:pt x="676171" y="1099233"/>
                </a:lnTo>
                <a:lnTo>
                  <a:pt x="619390" y="1230650"/>
                </a:lnTo>
                <a:lnTo>
                  <a:pt x="0" y="0"/>
                </a:lnTo>
                <a:lnTo>
                  <a:pt x="1017383" y="309509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75000"/>
                </a:schemeClr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자유형: 도형 46">
            <a:extLst>
              <a:ext uri="{FF2B5EF4-FFF2-40B4-BE49-F238E27FC236}">
                <a16:creationId xmlns:a16="http://schemas.microsoft.com/office/drawing/2014/main" id="{13BB27D7-6EC2-49BE-A485-1B3D8E2ECAA4}"/>
              </a:ext>
            </a:extLst>
          </p:cNvPr>
          <p:cNvSpPr>
            <a:spLocks/>
          </p:cNvSpPr>
          <p:nvPr/>
        </p:nvSpPr>
        <p:spPr bwMode="auto">
          <a:xfrm rot="20197951">
            <a:off x="8805959" y="2177130"/>
            <a:ext cx="1973124" cy="2786761"/>
          </a:xfrm>
          <a:custGeom>
            <a:avLst/>
            <a:gdLst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550990 w 1973124"/>
              <a:gd name="connsiteY5" fmla="*/ 1343267 h 2786761"/>
              <a:gd name="connsiteX6" fmla="*/ 1631419 w 1973124"/>
              <a:gd name="connsiteY6" fmla="*/ 1469698 h 2786761"/>
              <a:gd name="connsiteX7" fmla="*/ 1953526 w 1973124"/>
              <a:gd name="connsiteY7" fmla="*/ 1980230 h 2786761"/>
              <a:gd name="connsiteX8" fmla="*/ 1953526 w 1973124"/>
              <a:gd name="connsiteY8" fmla="*/ 2145345 h 2786761"/>
              <a:gd name="connsiteX9" fmla="*/ 1621859 w 1973124"/>
              <a:gd name="connsiteY9" fmla="*/ 2750772 h 2786761"/>
              <a:gd name="connsiteX10" fmla="*/ 1595729 w 1973124"/>
              <a:gd name="connsiteY10" fmla="*/ 2786761 h 2786761"/>
              <a:gd name="connsiteX11" fmla="*/ 1641772 w 1973124"/>
              <a:gd name="connsiteY11" fmla="*/ 2615786 h 2786761"/>
              <a:gd name="connsiteX12" fmla="*/ 1235705 w 1973124"/>
              <a:gd name="connsiteY12" fmla="*/ 1975930 h 2786761"/>
              <a:gd name="connsiteX13" fmla="*/ 1238040 w 1973124"/>
              <a:gd name="connsiteY13" fmla="*/ 1970527 h 2786761"/>
              <a:gd name="connsiteX14" fmla="*/ 680015 w 1973124"/>
              <a:gd name="connsiteY14" fmla="*/ 1091225 h 2786761"/>
              <a:gd name="connsiteX15" fmla="*/ 676399 w 1973124"/>
              <a:gd name="connsiteY15" fmla="*/ 1099593 h 2786761"/>
              <a:gd name="connsiteX16" fmla="*/ 676171 w 1973124"/>
              <a:gd name="connsiteY16" fmla="*/ 1099233 h 2786761"/>
              <a:gd name="connsiteX17" fmla="*/ 619390 w 1973124"/>
              <a:gd name="connsiteY17" fmla="*/ 1230650 h 2786761"/>
              <a:gd name="connsiteX18" fmla="*/ 0 w 1973124"/>
              <a:gd name="connsiteY18" fmla="*/ 0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631419 w 1973124"/>
              <a:gd name="connsiteY5" fmla="*/ 1469698 h 2786761"/>
              <a:gd name="connsiteX6" fmla="*/ 1953526 w 1973124"/>
              <a:gd name="connsiteY6" fmla="*/ 1980230 h 2786761"/>
              <a:gd name="connsiteX7" fmla="*/ 1953526 w 1973124"/>
              <a:gd name="connsiteY7" fmla="*/ 2145345 h 2786761"/>
              <a:gd name="connsiteX8" fmla="*/ 1621859 w 1973124"/>
              <a:gd name="connsiteY8" fmla="*/ 2750772 h 2786761"/>
              <a:gd name="connsiteX9" fmla="*/ 1595729 w 1973124"/>
              <a:gd name="connsiteY9" fmla="*/ 2786761 h 2786761"/>
              <a:gd name="connsiteX10" fmla="*/ 1641772 w 1973124"/>
              <a:gd name="connsiteY10" fmla="*/ 2615786 h 2786761"/>
              <a:gd name="connsiteX11" fmla="*/ 1235705 w 1973124"/>
              <a:gd name="connsiteY11" fmla="*/ 1975930 h 2786761"/>
              <a:gd name="connsiteX12" fmla="*/ 1238040 w 1973124"/>
              <a:gd name="connsiteY12" fmla="*/ 1970527 h 2786761"/>
              <a:gd name="connsiteX13" fmla="*/ 680015 w 1973124"/>
              <a:gd name="connsiteY13" fmla="*/ 1091225 h 2786761"/>
              <a:gd name="connsiteX14" fmla="*/ 676399 w 1973124"/>
              <a:gd name="connsiteY14" fmla="*/ 1099593 h 2786761"/>
              <a:gd name="connsiteX15" fmla="*/ 676171 w 1973124"/>
              <a:gd name="connsiteY15" fmla="*/ 1099233 h 2786761"/>
              <a:gd name="connsiteX16" fmla="*/ 619390 w 1973124"/>
              <a:gd name="connsiteY16" fmla="*/ 1230650 h 2786761"/>
              <a:gd name="connsiteX17" fmla="*/ 0 w 1973124"/>
              <a:gd name="connsiteY17" fmla="*/ 0 h 2786761"/>
              <a:gd name="connsiteX18" fmla="*/ 1017383 w 1973124"/>
              <a:gd name="connsiteY18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953526 w 1973124"/>
              <a:gd name="connsiteY5" fmla="*/ 1980230 h 2786761"/>
              <a:gd name="connsiteX6" fmla="*/ 1953526 w 1973124"/>
              <a:gd name="connsiteY6" fmla="*/ 2145345 h 2786761"/>
              <a:gd name="connsiteX7" fmla="*/ 1621859 w 1973124"/>
              <a:gd name="connsiteY7" fmla="*/ 2750772 h 2786761"/>
              <a:gd name="connsiteX8" fmla="*/ 1595729 w 1973124"/>
              <a:gd name="connsiteY8" fmla="*/ 2786761 h 2786761"/>
              <a:gd name="connsiteX9" fmla="*/ 1641772 w 1973124"/>
              <a:gd name="connsiteY9" fmla="*/ 2615786 h 2786761"/>
              <a:gd name="connsiteX10" fmla="*/ 1235705 w 1973124"/>
              <a:gd name="connsiteY10" fmla="*/ 1975930 h 2786761"/>
              <a:gd name="connsiteX11" fmla="*/ 1238040 w 1973124"/>
              <a:gd name="connsiteY11" fmla="*/ 1970527 h 2786761"/>
              <a:gd name="connsiteX12" fmla="*/ 680015 w 1973124"/>
              <a:gd name="connsiteY12" fmla="*/ 1091225 h 2786761"/>
              <a:gd name="connsiteX13" fmla="*/ 676399 w 1973124"/>
              <a:gd name="connsiteY13" fmla="*/ 1099593 h 2786761"/>
              <a:gd name="connsiteX14" fmla="*/ 676171 w 1973124"/>
              <a:gd name="connsiteY14" fmla="*/ 1099233 h 2786761"/>
              <a:gd name="connsiteX15" fmla="*/ 619390 w 1973124"/>
              <a:gd name="connsiteY15" fmla="*/ 1230650 h 2786761"/>
              <a:gd name="connsiteX16" fmla="*/ 0 w 1973124"/>
              <a:gd name="connsiteY16" fmla="*/ 0 h 2786761"/>
              <a:gd name="connsiteX17" fmla="*/ 1017383 w 1973124"/>
              <a:gd name="connsiteY17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953526 w 1973124"/>
              <a:gd name="connsiteY4" fmla="*/ 1980230 h 2786761"/>
              <a:gd name="connsiteX5" fmla="*/ 1953526 w 1973124"/>
              <a:gd name="connsiteY5" fmla="*/ 2145345 h 2786761"/>
              <a:gd name="connsiteX6" fmla="*/ 1621859 w 1973124"/>
              <a:gd name="connsiteY6" fmla="*/ 2750772 h 2786761"/>
              <a:gd name="connsiteX7" fmla="*/ 1595729 w 1973124"/>
              <a:gd name="connsiteY7" fmla="*/ 2786761 h 2786761"/>
              <a:gd name="connsiteX8" fmla="*/ 1641772 w 1973124"/>
              <a:gd name="connsiteY8" fmla="*/ 2615786 h 2786761"/>
              <a:gd name="connsiteX9" fmla="*/ 1235705 w 1973124"/>
              <a:gd name="connsiteY9" fmla="*/ 1975930 h 2786761"/>
              <a:gd name="connsiteX10" fmla="*/ 1238040 w 1973124"/>
              <a:gd name="connsiteY10" fmla="*/ 1970527 h 2786761"/>
              <a:gd name="connsiteX11" fmla="*/ 680015 w 1973124"/>
              <a:gd name="connsiteY11" fmla="*/ 1091225 h 2786761"/>
              <a:gd name="connsiteX12" fmla="*/ 676399 w 1973124"/>
              <a:gd name="connsiteY12" fmla="*/ 1099593 h 2786761"/>
              <a:gd name="connsiteX13" fmla="*/ 676171 w 1973124"/>
              <a:gd name="connsiteY13" fmla="*/ 1099233 h 2786761"/>
              <a:gd name="connsiteX14" fmla="*/ 619390 w 1973124"/>
              <a:gd name="connsiteY14" fmla="*/ 1230650 h 2786761"/>
              <a:gd name="connsiteX15" fmla="*/ 0 w 1973124"/>
              <a:gd name="connsiteY15" fmla="*/ 0 h 2786761"/>
              <a:gd name="connsiteX16" fmla="*/ 1017383 w 1973124"/>
              <a:gd name="connsiteY16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1238040 w 1973124"/>
              <a:gd name="connsiteY9" fmla="*/ 1970527 h 2786761"/>
              <a:gd name="connsiteX10" fmla="*/ 680015 w 1973124"/>
              <a:gd name="connsiteY10" fmla="*/ 1091225 h 2786761"/>
              <a:gd name="connsiteX11" fmla="*/ 676399 w 1973124"/>
              <a:gd name="connsiteY11" fmla="*/ 1099593 h 2786761"/>
              <a:gd name="connsiteX12" fmla="*/ 676171 w 1973124"/>
              <a:gd name="connsiteY12" fmla="*/ 1099233 h 2786761"/>
              <a:gd name="connsiteX13" fmla="*/ 619390 w 1973124"/>
              <a:gd name="connsiteY13" fmla="*/ 1230650 h 2786761"/>
              <a:gd name="connsiteX14" fmla="*/ 0 w 1973124"/>
              <a:gd name="connsiteY14" fmla="*/ 0 h 2786761"/>
              <a:gd name="connsiteX15" fmla="*/ 1017383 w 1973124"/>
              <a:gd name="connsiteY15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680015 w 1973124"/>
              <a:gd name="connsiteY9" fmla="*/ 1091225 h 2786761"/>
              <a:gd name="connsiteX10" fmla="*/ 676399 w 1973124"/>
              <a:gd name="connsiteY10" fmla="*/ 1099593 h 2786761"/>
              <a:gd name="connsiteX11" fmla="*/ 676171 w 1973124"/>
              <a:gd name="connsiteY11" fmla="*/ 1099233 h 2786761"/>
              <a:gd name="connsiteX12" fmla="*/ 619390 w 1973124"/>
              <a:gd name="connsiteY12" fmla="*/ 1230650 h 2786761"/>
              <a:gd name="connsiteX13" fmla="*/ 0 w 1973124"/>
              <a:gd name="connsiteY13" fmla="*/ 0 h 2786761"/>
              <a:gd name="connsiteX14" fmla="*/ 1017383 w 1973124"/>
              <a:gd name="connsiteY14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953526 w 1973124"/>
              <a:gd name="connsiteY2" fmla="*/ 1980230 h 2786761"/>
              <a:gd name="connsiteX3" fmla="*/ 1953526 w 1973124"/>
              <a:gd name="connsiteY3" fmla="*/ 2145345 h 2786761"/>
              <a:gd name="connsiteX4" fmla="*/ 1621859 w 1973124"/>
              <a:gd name="connsiteY4" fmla="*/ 2750772 h 2786761"/>
              <a:gd name="connsiteX5" fmla="*/ 1595729 w 1973124"/>
              <a:gd name="connsiteY5" fmla="*/ 2786761 h 2786761"/>
              <a:gd name="connsiteX6" fmla="*/ 1641772 w 1973124"/>
              <a:gd name="connsiteY6" fmla="*/ 2615786 h 2786761"/>
              <a:gd name="connsiteX7" fmla="*/ 1235705 w 1973124"/>
              <a:gd name="connsiteY7" fmla="*/ 1975930 h 2786761"/>
              <a:gd name="connsiteX8" fmla="*/ 680015 w 1973124"/>
              <a:gd name="connsiteY8" fmla="*/ 1091225 h 2786761"/>
              <a:gd name="connsiteX9" fmla="*/ 676399 w 1973124"/>
              <a:gd name="connsiteY9" fmla="*/ 1099593 h 2786761"/>
              <a:gd name="connsiteX10" fmla="*/ 676171 w 1973124"/>
              <a:gd name="connsiteY10" fmla="*/ 1099233 h 2786761"/>
              <a:gd name="connsiteX11" fmla="*/ 619390 w 1973124"/>
              <a:gd name="connsiteY11" fmla="*/ 1230650 h 2786761"/>
              <a:gd name="connsiteX12" fmla="*/ 0 w 1973124"/>
              <a:gd name="connsiteY12" fmla="*/ 0 h 2786761"/>
              <a:gd name="connsiteX13" fmla="*/ 1017383 w 1973124"/>
              <a:gd name="connsiteY13" fmla="*/ 309509 h 278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73124" h="2786761">
                <a:moveTo>
                  <a:pt x="1017383" y="309509"/>
                </a:moveTo>
                <a:lnTo>
                  <a:pt x="969191" y="421047"/>
                </a:lnTo>
                <a:lnTo>
                  <a:pt x="1953526" y="1980230"/>
                </a:lnTo>
                <a:cubicBezTo>
                  <a:pt x="1979657" y="2026801"/>
                  <a:pt x="1979657" y="2100891"/>
                  <a:pt x="1953526" y="2145345"/>
                </a:cubicBezTo>
                <a:lnTo>
                  <a:pt x="1621859" y="2750772"/>
                </a:lnTo>
                <a:cubicBezTo>
                  <a:pt x="1615830" y="2763475"/>
                  <a:pt x="1619287" y="2727809"/>
                  <a:pt x="1595729" y="2786761"/>
                </a:cubicBezTo>
                <a:cubicBezTo>
                  <a:pt x="1631911" y="2723254"/>
                  <a:pt x="1649498" y="2658463"/>
                  <a:pt x="1641772" y="2615786"/>
                </a:cubicBezTo>
                <a:lnTo>
                  <a:pt x="1235705" y="1975930"/>
                </a:lnTo>
                <a:lnTo>
                  <a:pt x="680015" y="1091225"/>
                </a:lnTo>
                <a:lnTo>
                  <a:pt x="676399" y="1099593"/>
                </a:lnTo>
                <a:lnTo>
                  <a:pt x="676171" y="1099233"/>
                </a:lnTo>
                <a:lnTo>
                  <a:pt x="619390" y="1230650"/>
                </a:lnTo>
                <a:lnTo>
                  <a:pt x="0" y="0"/>
                </a:lnTo>
                <a:lnTo>
                  <a:pt x="1017383" y="309509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/>
          </a:p>
        </p:txBody>
      </p:sp>
      <p:sp>
        <p:nvSpPr>
          <p:cNvPr id="22" name="자유형: 도형 47">
            <a:extLst>
              <a:ext uri="{FF2B5EF4-FFF2-40B4-BE49-F238E27FC236}">
                <a16:creationId xmlns:a16="http://schemas.microsoft.com/office/drawing/2014/main" id="{734B2433-BA45-456B-A1EE-C4EE9F26AB6F}"/>
              </a:ext>
            </a:extLst>
          </p:cNvPr>
          <p:cNvSpPr>
            <a:spLocks/>
          </p:cNvSpPr>
          <p:nvPr/>
        </p:nvSpPr>
        <p:spPr bwMode="auto">
          <a:xfrm rot="20197951">
            <a:off x="8805959" y="3170593"/>
            <a:ext cx="1973124" cy="2786761"/>
          </a:xfrm>
          <a:custGeom>
            <a:avLst/>
            <a:gdLst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550990 w 1973124"/>
              <a:gd name="connsiteY5" fmla="*/ 1343267 h 2786761"/>
              <a:gd name="connsiteX6" fmla="*/ 1631419 w 1973124"/>
              <a:gd name="connsiteY6" fmla="*/ 1469698 h 2786761"/>
              <a:gd name="connsiteX7" fmla="*/ 1953526 w 1973124"/>
              <a:gd name="connsiteY7" fmla="*/ 1980230 h 2786761"/>
              <a:gd name="connsiteX8" fmla="*/ 1953526 w 1973124"/>
              <a:gd name="connsiteY8" fmla="*/ 2145345 h 2786761"/>
              <a:gd name="connsiteX9" fmla="*/ 1621859 w 1973124"/>
              <a:gd name="connsiteY9" fmla="*/ 2750772 h 2786761"/>
              <a:gd name="connsiteX10" fmla="*/ 1595729 w 1973124"/>
              <a:gd name="connsiteY10" fmla="*/ 2786761 h 2786761"/>
              <a:gd name="connsiteX11" fmla="*/ 1641772 w 1973124"/>
              <a:gd name="connsiteY11" fmla="*/ 2615786 h 2786761"/>
              <a:gd name="connsiteX12" fmla="*/ 1235705 w 1973124"/>
              <a:gd name="connsiteY12" fmla="*/ 1975930 h 2786761"/>
              <a:gd name="connsiteX13" fmla="*/ 1238040 w 1973124"/>
              <a:gd name="connsiteY13" fmla="*/ 1970527 h 2786761"/>
              <a:gd name="connsiteX14" fmla="*/ 680015 w 1973124"/>
              <a:gd name="connsiteY14" fmla="*/ 1091225 h 2786761"/>
              <a:gd name="connsiteX15" fmla="*/ 676399 w 1973124"/>
              <a:gd name="connsiteY15" fmla="*/ 1099593 h 2786761"/>
              <a:gd name="connsiteX16" fmla="*/ 676171 w 1973124"/>
              <a:gd name="connsiteY16" fmla="*/ 1099233 h 2786761"/>
              <a:gd name="connsiteX17" fmla="*/ 619390 w 1973124"/>
              <a:gd name="connsiteY17" fmla="*/ 1230650 h 2786761"/>
              <a:gd name="connsiteX18" fmla="*/ 0 w 1973124"/>
              <a:gd name="connsiteY18" fmla="*/ 0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631419 w 1973124"/>
              <a:gd name="connsiteY5" fmla="*/ 1469698 h 2786761"/>
              <a:gd name="connsiteX6" fmla="*/ 1953526 w 1973124"/>
              <a:gd name="connsiteY6" fmla="*/ 1980230 h 2786761"/>
              <a:gd name="connsiteX7" fmla="*/ 1953526 w 1973124"/>
              <a:gd name="connsiteY7" fmla="*/ 2145345 h 2786761"/>
              <a:gd name="connsiteX8" fmla="*/ 1621859 w 1973124"/>
              <a:gd name="connsiteY8" fmla="*/ 2750772 h 2786761"/>
              <a:gd name="connsiteX9" fmla="*/ 1595729 w 1973124"/>
              <a:gd name="connsiteY9" fmla="*/ 2786761 h 2786761"/>
              <a:gd name="connsiteX10" fmla="*/ 1641772 w 1973124"/>
              <a:gd name="connsiteY10" fmla="*/ 2615786 h 2786761"/>
              <a:gd name="connsiteX11" fmla="*/ 1235705 w 1973124"/>
              <a:gd name="connsiteY11" fmla="*/ 1975930 h 2786761"/>
              <a:gd name="connsiteX12" fmla="*/ 1238040 w 1973124"/>
              <a:gd name="connsiteY12" fmla="*/ 1970527 h 2786761"/>
              <a:gd name="connsiteX13" fmla="*/ 680015 w 1973124"/>
              <a:gd name="connsiteY13" fmla="*/ 1091225 h 2786761"/>
              <a:gd name="connsiteX14" fmla="*/ 676399 w 1973124"/>
              <a:gd name="connsiteY14" fmla="*/ 1099593 h 2786761"/>
              <a:gd name="connsiteX15" fmla="*/ 676171 w 1973124"/>
              <a:gd name="connsiteY15" fmla="*/ 1099233 h 2786761"/>
              <a:gd name="connsiteX16" fmla="*/ 619390 w 1973124"/>
              <a:gd name="connsiteY16" fmla="*/ 1230650 h 2786761"/>
              <a:gd name="connsiteX17" fmla="*/ 0 w 1973124"/>
              <a:gd name="connsiteY17" fmla="*/ 0 h 2786761"/>
              <a:gd name="connsiteX18" fmla="*/ 1017383 w 1973124"/>
              <a:gd name="connsiteY18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953526 w 1973124"/>
              <a:gd name="connsiteY5" fmla="*/ 1980230 h 2786761"/>
              <a:gd name="connsiteX6" fmla="*/ 1953526 w 1973124"/>
              <a:gd name="connsiteY6" fmla="*/ 2145345 h 2786761"/>
              <a:gd name="connsiteX7" fmla="*/ 1621859 w 1973124"/>
              <a:gd name="connsiteY7" fmla="*/ 2750772 h 2786761"/>
              <a:gd name="connsiteX8" fmla="*/ 1595729 w 1973124"/>
              <a:gd name="connsiteY8" fmla="*/ 2786761 h 2786761"/>
              <a:gd name="connsiteX9" fmla="*/ 1641772 w 1973124"/>
              <a:gd name="connsiteY9" fmla="*/ 2615786 h 2786761"/>
              <a:gd name="connsiteX10" fmla="*/ 1235705 w 1973124"/>
              <a:gd name="connsiteY10" fmla="*/ 1975930 h 2786761"/>
              <a:gd name="connsiteX11" fmla="*/ 1238040 w 1973124"/>
              <a:gd name="connsiteY11" fmla="*/ 1970527 h 2786761"/>
              <a:gd name="connsiteX12" fmla="*/ 680015 w 1973124"/>
              <a:gd name="connsiteY12" fmla="*/ 1091225 h 2786761"/>
              <a:gd name="connsiteX13" fmla="*/ 676399 w 1973124"/>
              <a:gd name="connsiteY13" fmla="*/ 1099593 h 2786761"/>
              <a:gd name="connsiteX14" fmla="*/ 676171 w 1973124"/>
              <a:gd name="connsiteY14" fmla="*/ 1099233 h 2786761"/>
              <a:gd name="connsiteX15" fmla="*/ 619390 w 1973124"/>
              <a:gd name="connsiteY15" fmla="*/ 1230650 h 2786761"/>
              <a:gd name="connsiteX16" fmla="*/ 0 w 1973124"/>
              <a:gd name="connsiteY16" fmla="*/ 0 h 2786761"/>
              <a:gd name="connsiteX17" fmla="*/ 1017383 w 1973124"/>
              <a:gd name="connsiteY17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953526 w 1973124"/>
              <a:gd name="connsiteY4" fmla="*/ 1980230 h 2786761"/>
              <a:gd name="connsiteX5" fmla="*/ 1953526 w 1973124"/>
              <a:gd name="connsiteY5" fmla="*/ 2145345 h 2786761"/>
              <a:gd name="connsiteX6" fmla="*/ 1621859 w 1973124"/>
              <a:gd name="connsiteY6" fmla="*/ 2750772 h 2786761"/>
              <a:gd name="connsiteX7" fmla="*/ 1595729 w 1973124"/>
              <a:gd name="connsiteY7" fmla="*/ 2786761 h 2786761"/>
              <a:gd name="connsiteX8" fmla="*/ 1641772 w 1973124"/>
              <a:gd name="connsiteY8" fmla="*/ 2615786 h 2786761"/>
              <a:gd name="connsiteX9" fmla="*/ 1235705 w 1973124"/>
              <a:gd name="connsiteY9" fmla="*/ 1975930 h 2786761"/>
              <a:gd name="connsiteX10" fmla="*/ 1238040 w 1973124"/>
              <a:gd name="connsiteY10" fmla="*/ 1970527 h 2786761"/>
              <a:gd name="connsiteX11" fmla="*/ 680015 w 1973124"/>
              <a:gd name="connsiteY11" fmla="*/ 1091225 h 2786761"/>
              <a:gd name="connsiteX12" fmla="*/ 676399 w 1973124"/>
              <a:gd name="connsiteY12" fmla="*/ 1099593 h 2786761"/>
              <a:gd name="connsiteX13" fmla="*/ 676171 w 1973124"/>
              <a:gd name="connsiteY13" fmla="*/ 1099233 h 2786761"/>
              <a:gd name="connsiteX14" fmla="*/ 619390 w 1973124"/>
              <a:gd name="connsiteY14" fmla="*/ 1230650 h 2786761"/>
              <a:gd name="connsiteX15" fmla="*/ 0 w 1973124"/>
              <a:gd name="connsiteY15" fmla="*/ 0 h 2786761"/>
              <a:gd name="connsiteX16" fmla="*/ 1017383 w 1973124"/>
              <a:gd name="connsiteY16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1238040 w 1973124"/>
              <a:gd name="connsiteY9" fmla="*/ 1970527 h 2786761"/>
              <a:gd name="connsiteX10" fmla="*/ 680015 w 1973124"/>
              <a:gd name="connsiteY10" fmla="*/ 1091225 h 2786761"/>
              <a:gd name="connsiteX11" fmla="*/ 676399 w 1973124"/>
              <a:gd name="connsiteY11" fmla="*/ 1099593 h 2786761"/>
              <a:gd name="connsiteX12" fmla="*/ 676171 w 1973124"/>
              <a:gd name="connsiteY12" fmla="*/ 1099233 h 2786761"/>
              <a:gd name="connsiteX13" fmla="*/ 619390 w 1973124"/>
              <a:gd name="connsiteY13" fmla="*/ 1230650 h 2786761"/>
              <a:gd name="connsiteX14" fmla="*/ 0 w 1973124"/>
              <a:gd name="connsiteY14" fmla="*/ 0 h 2786761"/>
              <a:gd name="connsiteX15" fmla="*/ 1017383 w 1973124"/>
              <a:gd name="connsiteY15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680015 w 1973124"/>
              <a:gd name="connsiteY9" fmla="*/ 1091225 h 2786761"/>
              <a:gd name="connsiteX10" fmla="*/ 676399 w 1973124"/>
              <a:gd name="connsiteY10" fmla="*/ 1099593 h 2786761"/>
              <a:gd name="connsiteX11" fmla="*/ 676171 w 1973124"/>
              <a:gd name="connsiteY11" fmla="*/ 1099233 h 2786761"/>
              <a:gd name="connsiteX12" fmla="*/ 619390 w 1973124"/>
              <a:gd name="connsiteY12" fmla="*/ 1230650 h 2786761"/>
              <a:gd name="connsiteX13" fmla="*/ 0 w 1973124"/>
              <a:gd name="connsiteY13" fmla="*/ 0 h 2786761"/>
              <a:gd name="connsiteX14" fmla="*/ 1017383 w 1973124"/>
              <a:gd name="connsiteY14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953526 w 1973124"/>
              <a:gd name="connsiteY2" fmla="*/ 1980230 h 2786761"/>
              <a:gd name="connsiteX3" fmla="*/ 1953526 w 1973124"/>
              <a:gd name="connsiteY3" fmla="*/ 2145345 h 2786761"/>
              <a:gd name="connsiteX4" fmla="*/ 1621859 w 1973124"/>
              <a:gd name="connsiteY4" fmla="*/ 2750772 h 2786761"/>
              <a:gd name="connsiteX5" fmla="*/ 1595729 w 1973124"/>
              <a:gd name="connsiteY5" fmla="*/ 2786761 h 2786761"/>
              <a:gd name="connsiteX6" fmla="*/ 1641772 w 1973124"/>
              <a:gd name="connsiteY6" fmla="*/ 2615786 h 2786761"/>
              <a:gd name="connsiteX7" fmla="*/ 1235705 w 1973124"/>
              <a:gd name="connsiteY7" fmla="*/ 1975930 h 2786761"/>
              <a:gd name="connsiteX8" fmla="*/ 680015 w 1973124"/>
              <a:gd name="connsiteY8" fmla="*/ 1091225 h 2786761"/>
              <a:gd name="connsiteX9" fmla="*/ 676399 w 1973124"/>
              <a:gd name="connsiteY9" fmla="*/ 1099593 h 2786761"/>
              <a:gd name="connsiteX10" fmla="*/ 676171 w 1973124"/>
              <a:gd name="connsiteY10" fmla="*/ 1099233 h 2786761"/>
              <a:gd name="connsiteX11" fmla="*/ 619390 w 1973124"/>
              <a:gd name="connsiteY11" fmla="*/ 1230650 h 2786761"/>
              <a:gd name="connsiteX12" fmla="*/ 0 w 1973124"/>
              <a:gd name="connsiteY12" fmla="*/ 0 h 2786761"/>
              <a:gd name="connsiteX13" fmla="*/ 1017383 w 1973124"/>
              <a:gd name="connsiteY13" fmla="*/ 309509 h 278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73124" h="2786761">
                <a:moveTo>
                  <a:pt x="1017383" y="309509"/>
                </a:moveTo>
                <a:lnTo>
                  <a:pt x="969191" y="421047"/>
                </a:lnTo>
                <a:lnTo>
                  <a:pt x="1953526" y="1980230"/>
                </a:lnTo>
                <a:cubicBezTo>
                  <a:pt x="1979657" y="2026801"/>
                  <a:pt x="1979657" y="2100891"/>
                  <a:pt x="1953526" y="2145345"/>
                </a:cubicBezTo>
                <a:lnTo>
                  <a:pt x="1621859" y="2750772"/>
                </a:lnTo>
                <a:cubicBezTo>
                  <a:pt x="1615830" y="2763475"/>
                  <a:pt x="1619287" y="2727809"/>
                  <a:pt x="1595729" y="2786761"/>
                </a:cubicBezTo>
                <a:cubicBezTo>
                  <a:pt x="1631911" y="2723254"/>
                  <a:pt x="1649498" y="2658463"/>
                  <a:pt x="1641772" y="2615786"/>
                </a:cubicBezTo>
                <a:lnTo>
                  <a:pt x="1235705" y="1975930"/>
                </a:lnTo>
                <a:lnTo>
                  <a:pt x="680015" y="1091225"/>
                </a:lnTo>
                <a:lnTo>
                  <a:pt x="676399" y="1099593"/>
                </a:lnTo>
                <a:lnTo>
                  <a:pt x="676171" y="1099233"/>
                </a:lnTo>
                <a:lnTo>
                  <a:pt x="619390" y="1230650"/>
                </a:lnTo>
                <a:lnTo>
                  <a:pt x="0" y="0"/>
                </a:lnTo>
                <a:lnTo>
                  <a:pt x="1017383" y="309509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rgbClr val="8EC043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B5F550D-5B90-4E01-84B8-C2CCD5AE1448}"/>
              </a:ext>
            </a:extLst>
          </p:cNvPr>
          <p:cNvSpPr txBox="1"/>
          <p:nvPr/>
        </p:nvSpPr>
        <p:spPr>
          <a:xfrm rot="2040000">
            <a:off x="8501219" y="2358153"/>
            <a:ext cx="25826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Initial Effort without </a:t>
            </a:r>
            <a:r>
              <a:rPr lang="en-US" sz="1600" dirty="0" smtClean="0">
                <a:solidFill>
                  <a:schemeClr val="bg1"/>
                </a:solidFill>
              </a:rPr>
              <a:t>Help</a:t>
            </a:r>
            <a:r>
              <a:rPr lang="en-US" sz="1600" dirty="0" smtClean="0"/>
              <a:t> </a:t>
            </a:r>
            <a:r>
              <a:rPr lang="en-US" sz="1600" dirty="0">
                <a:solidFill>
                  <a:schemeClr val="bg1"/>
                </a:solidFill>
              </a:rPr>
              <a:t>1</a:t>
            </a:r>
            <a:r>
              <a:rPr lang="en-US" altLang="ko-KR" sz="16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C53517-DD9E-4372-9D9A-FDDCDBC133EE}"/>
              </a:ext>
            </a:extLst>
          </p:cNvPr>
          <p:cNvSpPr txBox="1"/>
          <p:nvPr/>
        </p:nvSpPr>
        <p:spPr>
          <a:xfrm rot="2040000">
            <a:off x="9179509" y="3364909"/>
            <a:ext cx="1905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Use it as a </a:t>
            </a:r>
            <a:r>
              <a:rPr lang="en-US" sz="1600" b="1" dirty="0" smtClean="0">
                <a:solidFill>
                  <a:schemeClr val="bg1"/>
                </a:solidFill>
              </a:rPr>
              <a:t>Tool 2</a:t>
            </a:r>
            <a:r>
              <a:rPr lang="en-US" altLang="ko-KR" sz="16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13A163-F930-4727-B536-151F4DCEF110}"/>
              </a:ext>
            </a:extLst>
          </p:cNvPr>
          <p:cNvSpPr txBox="1"/>
          <p:nvPr/>
        </p:nvSpPr>
        <p:spPr>
          <a:xfrm rot="2040000">
            <a:off x="8312051" y="4294560"/>
            <a:ext cx="2960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Verification of </a:t>
            </a:r>
            <a:r>
              <a:rPr lang="en-US" sz="1600" b="1" dirty="0" smtClean="0">
                <a:solidFill>
                  <a:schemeClr val="bg1"/>
                </a:solidFill>
              </a:rPr>
              <a:t>Information 3</a:t>
            </a:r>
            <a:r>
              <a:rPr lang="en-US" altLang="ko-KR" sz="16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7" name="Rectangle 16">
            <a:extLst>
              <a:ext uri="{FF2B5EF4-FFF2-40B4-BE49-F238E27FC236}">
                <a16:creationId xmlns:a16="http://schemas.microsoft.com/office/drawing/2014/main" id="{9F991391-CFF3-42B6-A139-A23E2F99C5CE}"/>
              </a:ext>
            </a:extLst>
          </p:cNvPr>
          <p:cNvSpPr/>
          <p:nvPr/>
        </p:nvSpPr>
        <p:spPr>
          <a:xfrm rot="2700000">
            <a:off x="1245277" y="3121033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8" name="Rectangle 9">
            <a:extLst>
              <a:ext uri="{FF2B5EF4-FFF2-40B4-BE49-F238E27FC236}">
                <a16:creationId xmlns:a16="http://schemas.microsoft.com/office/drawing/2014/main" id="{BE561B9E-1E2E-4597-BA3B-427161F5B364}"/>
              </a:ext>
            </a:extLst>
          </p:cNvPr>
          <p:cNvSpPr/>
          <p:nvPr/>
        </p:nvSpPr>
        <p:spPr>
          <a:xfrm>
            <a:off x="1213507" y="2028102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9F8F3E14-0979-4210-AC35-8BC71637CE2E}"/>
              </a:ext>
            </a:extLst>
          </p:cNvPr>
          <p:cNvSpPr/>
          <p:nvPr/>
        </p:nvSpPr>
        <p:spPr>
          <a:xfrm flipH="1">
            <a:off x="1179258" y="435210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Round Same Side Corner Rectangle 11">
            <a:extLst>
              <a:ext uri="{FF2B5EF4-FFF2-40B4-BE49-F238E27FC236}">
                <a16:creationId xmlns:a16="http://schemas.microsoft.com/office/drawing/2014/main" id="{39692A08-F373-44DA-8FE2-F8613D04A4D0}"/>
              </a:ext>
            </a:extLst>
          </p:cNvPr>
          <p:cNvSpPr>
            <a:spLocks noChangeAspect="1"/>
          </p:cNvSpPr>
          <p:nvPr/>
        </p:nvSpPr>
        <p:spPr>
          <a:xfrm rot="9900000">
            <a:off x="1205513" y="547755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자유형: 도형 48">
            <a:extLst>
              <a:ext uri="{FF2B5EF4-FFF2-40B4-BE49-F238E27FC236}">
                <a16:creationId xmlns:a16="http://schemas.microsoft.com/office/drawing/2014/main" id="{43DD4483-CF64-465D-9230-487E90203DCB}"/>
              </a:ext>
            </a:extLst>
          </p:cNvPr>
          <p:cNvSpPr>
            <a:spLocks/>
          </p:cNvSpPr>
          <p:nvPr/>
        </p:nvSpPr>
        <p:spPr bwMode="auto">
          <a:xfrm rot="20197951">
            <a:off x="8805957" y="4212975"/>
            <a:ext cx="1973124" cy="2786761"/>
          </a:xfrm>
          <a:custGeom>
            <a:avLst/>
            <a:gdLst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550990 w 1973124"/>
              <a:gd name="connsiteY5" fmla="*/ 1343267 h 2786761"/>
              <a:gd name="connsiteX6" fmla="*/ 1631419 w 1973124"/>
              <a:gd name="connsiteY6" fmla="*/ 1469698 h 2786761"/>
              <a:gd name="connsiteX7" fmla="*/ 1953526 w 1973124"/>
              <a:gd name="connsiteY7" fmla="*/ 1980230 h 2786761"/>
              <a:gd name="connsiteX8" fmla="*/ 1953526 w 1973124"/>
              <a:gd name="connsiteY8" fmla="*/ 2145345 h 2786761"/>
              <a:gd name="connsiteX9" fmla="*/ 1621859 w 1973124"/>
              <a:gd name="connsiteY9" fmla="*/ 2750772 h 2786761"/>
              <a:gd name="connsiteX10" fmla="*/ 1595729 w 1973124"/>
              <a:gd name="connsiteY10" fmla="*/ 2786761 h 2786761"/>
              <a:gd name="connsiteX11" fmla="*/ 1641772 w 1973124"/>
              <a:gd name="connsiteY11" fmla="*/ 2615786 h 2786761"/>
              <a:gd name="connsiteX12" fmla="*/ 1235705 w 1973124"/>
              <a:gd name="connsiteY12" fmla="*/ 1975930 h 2786761"/>
              <a:gd name="connsiteX13" fmla="*/ 1238040 w 1973124"/>
              <a:gd name="connsiteY13" fmla="*/ 1970527 h 2786761"/>
              <a:gd name="connsiteX14" fmla="*/ 680015 w 1973124"/>
              <a:gd name="connsiteY14" fmla="*/ 1091225 h 2786761"/>
              <a:gd name="connsiteX15" fmla="*/ 676399 w 1973124"/>
              <a:gd name="connsiteY15" fmla="*/ 1099593 h 2786761"/>
              <a:gd name="connsiteX16" fmla="*/ 676171 w 1973124"/>
              <a:gd name="connsiteY16" fmla="*/ 1099233 h 2786761"/>
              <a:gd name="connsiteX17" fmla="*/ 619390 w 1973124"/>
              <a:gd name="connsiteY17" fmla="*/ 1230650 h 2786761"/>
              <a:gd name="connsiteX18" fmla="*/ 0 w 1973124"/>
              <a:gd name="connsiteY18" fmla="*/ 0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631419 w 1973124"/>
              <a:gd name="connsiteY5" fmla="*/ 1469698 h 2786761"/>
              <a:gd name="connsiteX6" fmla="*/ 1953526 w 1973124"/>
              <a:gd name="connsiteY6" fmla="*/ 1980230 h 2786761"/>
              <a:gd name="connsiteX7" fmla="*/ 1953526 w 1973124"/>
              <a:gd name="connsiteY7" fmla="*/ 2145345 h 2786761"/>
              <a:gd name="connsiteX8" fmla="*/ 1621859 w 1973124"/>
              <a:gd name="connsiteY8" fmla="*/ 2750772 h 2786761"/>
              <a:gd name="connsiteX9" fmla="*/ 1595729 w 1973124"/>
              <a:gd name="connsiteY9" fmla="*/ 2786761 h 2786761"/>
              <a:gd name="connsiteX10" fmla="*/ 1641772 w 1973124"/>
              <a:gd name="connsiteY10" fmla="*/ 2615786 h 2786761"/>
              <a:gd name="connsiteX11" fmla="*/ 1235705 w 1973124"/>
              <a:gd name="connsiteY11" fmla="*/ 1975930 h 2786761"/>
              <a:gd name="connsiteX12" fmla="*/ 1238040 w 1973124"/>
              <a:gd name="connsiteY12" fmla="*/ 1970527 h 2786761"/>
              <a:gd name="connsiteX13" fmla="*/ 680015 w 1973124"/>
              <a:gd name="connsiteY13" fmla="*/ 1091225 h 2786761"/>
              <a:gd name="connsiteX14" fmla="*/ 676399 w 1973124"/>
              <a:gd name="connsiteY14" fmla="*/ 1099593 h 2786761"/>
              <a:gd name="connsiteX15" fmla="*/ 676171 w 1973124"/>
              <a:gd name="connsiteY15" fmla="*/ 1099233 h 2786761"/>
              <a:gd name="connsiteX16" fmla="*/ 619390 w 1973124"/>
              <a:gd name="connsiteY16" fmla="*/ 1230650 h 2786761"/>
              <a:gd name="connsiteX17" fmla="*/ 0 w 1973124"/>
              <a:gd name="connsiteY17" fmla="*/ 0 h 2786761"/>
              <a:gd name="connsiteX18" fmla="*/ 1017383 w 1973124"/>
              <a:gd name="connsiteY18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553109 w 1973124"/>
              <a:gd name="connsiteY4" fmla="*/ 1338363 h 2786761"/>
              <a:gd name="connsiteX5" fmla="*/ 1953526 w 1973124"/>
              <a:gd name="connsiteY5" fmla="*/ 1980230 h 2786761"/>
              <a:gd name="connsiteX6" fmla="*/ 1953526 w 1973124"/>
              <a:gd name="connsiteY6" fmla="*/ 2145345 h 2786761"/>
              <a:gd name="connsiteX7" fmla="*/ 1621859 w 1973124"/>
              <a:gd name="connsiteY7" fmla="*/ 2750772 h 2786761"/>
              <a:gd name="connsiteX8" fmla="*/ 1595729 w 1973124"/>
              <a:gd name="connsiteY8" fmla="*/ 2786761 h 2786761"/>
              <a:gd name="connsiteX9" fmla="*/ 1641772 w 1973124"/>
              <a:gd name="connsiteY9" fmla="*/ 2615786 h 2786761"/>
              <a:gd name="connsiteX10" fmla="*/ 1235705 w 1973124"/>
              <a:gd name="connsiteY10" fmla="*/ 1975930 h 2786761"/>
              <a:gd name="connsiteX11" fmla="*/ 1238040 w 1973124"/>
              <a:gd name="connsiteY11" fmla="*/ 1970527 h 2786761"/>
              <a:gd name="connsiteX12" fmla="*/ 680015 w 1973124"/>
              <a:gd name="connsiteY12" fmla="*/ 1091225 h 2786761"/>
              <a:gd name="connsiteX13" fmla="*/ 676399 w 1973124"/>
              <a:gd name="connsiteY13" fmla="*/ 1099593 h 2786761"/>
              <a:gd name="connsiteX14" fmla="*/ 676171 w 1973124"/>
              <a:gd name="connsiteY14" fmla="*/ 1099233 h 2786761"/>
              <a:gd name="connsiteX15" fmla="*/ 619390 w 1973124"/>
              <a:gd name="connsiteY15" fmla="*/ 1230650 h 2786761"/>
              <a:gd name="connsiteX16" fmla="*/ 0 w 1973124"/>
              <a:gd name="connsiteY16" fmla="*/ 0 h 2786761"/>
              <a:gd name="connsiteX17" fmla="*/ 1017383 w 1973124"/>
              <a:gd name="connsiteY17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449599 w 1973124"/>
              <a:gd name="connsiteY3" fmla="*/ 1174342 h 2786761"/>
              <a:gd name="connsiteX4" fmla="*/ 1953526 w 1973124"/>
              <a:gd name="connsiteY4" fmla="*/ 1980230 h 2786761"/>
              <a:gd name="connsiteX5" fmla="*/ 1953526 w 1973124"/>
              <a:gd name="connsiteY5" fmla="*/ 2145345 h 2786761"/>
              <a:gd name="connsiteX6" fmla="*/ 1621859 w 1973124"/>
              <a:gd name="connsiteY6" fmla="*/ 2750772 h 2786761"/>
              <a:gd name="connsiteX7" fmla="*/ 1595729 w 1973124"/>
              <a:gd name="connsiteY7" fmla="*/ 2786761 h 2786761"/>
              <a:gd name="connsiteX8" fmla="*/ 1641772 w 1973124"/>
              <a:gd name="connsiteY8" fmla="*/ 2615786 h 2786761"/>
              <a:gd name="connsiteX9" fmla="*/ 1235705 w 1973124"/>
              <a:gd name="connsiteY9" fmla="*/ 1975930 h 2786761"/>
              <a:gd name="connsiteX10" fmla="*/ 1238040 w 1973124"/>
              <a:gd name="connsiteY10" fmla="*/ 1970527 h 2786761"/>
              <a:gd name="connsiteX11" fmla="*/ 680015 w 1973124"/>
              <a:gd name="connsiteY11" fmla="*/ 1091225 h 2786761"/>
              <a:gd name="connsiteX12" fmla="*/ 676399 w 1973124"/>
              <a:gd name="connsiteY12" fmla="*/ 1099593 h 2786761"/>
              <a:gd name="connsiteX13" fmla="*/ 676171 w 1973124"/>
              <a:gd name="connsiteY13" fmla="*/ 1099233 h 2786761"/>
              <a:gd name="connsiteX14" fmla="*/ 619390 w 1973124"/>
              <a:gd name="connsiteY14" fmla="*/ 1230650 h 2786761"/>
              <a:gd name="connsiteX15" fmla="*/ 0 w 1973124"/>
              <a:gd name="connsiteY15" fmla="*/ 0 h 2786761"/>
              <a:gd name="connsiteX16" fmla="*/ 1017383 w 1973124"/>
              <a:gd name="connsiteY16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1238040 w 1973124"/>
              <a:gd name="connsiteY9" fmla="*/ 1970527 h 2786761"/>
              <a:gd name="connsiteX10" fmla="*/ 680015 w 1973124"/>
              <a:gd name="connsiteY10" fmla="*/ 1091225 h 2786761"/>
              <a:gd name="connsiteX11" fmla="*/ 676399 w 1973124"/>
              <a:gd name="connsiteY11" fmla="*/ 1099593 h 2786761"/>
              <a:gd name="connsiteX12" fmla="*/ 676171 w 1973124"/>
              <a:gd name="connsiteY12" fmla="*/ 1099233 h 2786761"/>
              <a:gd name="connsiteX13" fmla="*/ 619390 w 1973124"/>
              <a:gd name="connsiteY13" fmla="*/ 1230650 h 2786761"/>
              <a:gd name="connsiteX14" fmla="*/ 0 w 1973124"/>
              <a:gd name="connsiteY14" fmla="*/ 0 h 2786761"/>
              <a:gd name="connsiteX15" fmla="*/ 1017383 w 1973124"/>
              <a:gd name="connsiteY15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072281 w 1973124"/>
              <a:gd name="connsiteY2" fmla="*/ 581879 h 2786761"/>
              <a:gd name="connsiteX3" fmla="*/ 1953526 w 1973124"/>
              <a:gd name="connsiteY3" fmla="*/ 1980230 h 2786761"/>
              <a:gd name="connsiteX4" fmla="*/ 1953526 w 1973124"/>
              <a:gd name="connsiteY4" fmla="*/ 2145345 h 2786761"/>
              <a:gd name="connsiteX5" fmla="*/ 1621859 w 1973124"/>
              <a:gd name="connsiteY5" fmla="*/ 2750772 h 2786761"/>
              <a:gd name="connsiteX6" fmla="*/ 1595729 w 1973124"/>
              <a:gd name="connsiteY6" fmla="*/ 2786761 h 2786761"/>
              <a:gd name="connsiteX7" fmla="*/ 1641772 w 1973124"/>
              <a:gd name="connsiteY7" fmla="*/ 2615786 h 2786761"/>
              <a:gd name="connsiteX8" fmla="*/ 1235705 w 1973124"/>
              <a:gd name="connsiteY8" fmla="*/ 1975930 h 2786761"/>
              <a:gd name="connsiteX9" fmla="*/ 680015 w 1973124"/>
              <a:gd name="connsiteY9" fmla="*/ 1091225 h 2786761"/>
              <a:gd name="connsiteX10" fmla="*/ 676399 w 1973124"/>
              <a:gd name="connsiteY10" fmla="*/ 1099593 h 2786761"/>
              <a:gd name="connsiteX11" fmla="*/ 676171 w 1973124"/>
              <a:gd name="connsiteY11" fmla="*/ 1099233 h 2786761"/>
              <a:gd name="connsiteX12" fmla="*/ 619390 w 1973124"/>
              <a:gd name="connsiteY12" fmla="*/ 1230650 h 2786761"/>
              <a:gd name="connsiteX13" fmla="*/ 0 w 1973124"/>
              <a:gd name="connsiteY13" fmla="*/ 0 h 2786761"/>
              <a:gd name="connsiteX14" fmla="*/ 1017383 w 1973124"/>
              <a:gd name="connsiteY14" fmla="*/ 309509 h 2786761"/>
              <a:gd name="connsiteX0" fmla="*/ 1017383 w 1973124"/>
              <a:gd name="connsiteY0" fmla="*/ 309509 h 2786761"/>
              <a:gd name="connsiteX1" fmla="*/ 969191 w 1973124"/>
              <a:gd name="connsiteY1" fmla="*/ 421047 h 2786761"/>
              <a:gd name="connsiteX2" fmla="*/ 1953526 w 1973124"/>
              <a:gd name="connsiteY2" fmla="*/ 1980230 h 2786761"/>
              <a:gd name="connsiteX3" fmla="*/ 1953526 w 1973124"/>
              <a:gd name="connsiteY3" fmla="*/ 2145345 h 2786761"/>
              <a:gd name="connsiteX4" fmla="*/ 1621859 w 1973124"/>
              <a:gd name="connsiteY4" fmla="*/ 2750772 h 2786761"/>
              <a:gd name="connsiteX5" fmla="*/ 1595729 w 1973124"/>
              <a:gd name="connsiteY5" fmla="*/ 2786761 h 2786761"/>
              <a:gd name="connsiteX6" fmla="*/ 1641772 w 1973124"/>
              <a:gd name="connsiteY6" fmla="*/ 2615786 h 2786761"/>
              <a:gd name="connsiteX7" fmla="*/ 1235705 w 1973124"/>
              <a:gd name="connsiteY7" fmla="*/ 1975930 h 2786761"/>
              <a:gd name="connsiteX8" fmla="*/ 680015 w 1973124"/>
              <a:gd name="connsiteY8" fmla="*/ 1091225 h 2786761"/>
              <a:gd name="connsiteX9" fmla="*/ 676399 w 1973124"/>
              <a:gd name="connsiteY9" fmla="*/ 1099593 h 2786761"/>
              <a:gd name="connsiteX10" fmla="*/ 676171 w 1973124"/>
              <a:gd name="connsiteY10" fmla="*/ 1099233 h 2786761"/>
              <a:gd name="connsiteX11" fmla="*/ 619390 w 1973124"/>
              <a:gd name="connsiteY11" fmla="*/ 1230650 h 2786761"/>
              <a:gd name="connsiteX12" fmla="*/ 0 w 1973124"/>
              <a:gd name="connsiteY12" fmla="*/ 0 h 2786761"/>
              <a:gd name="connsiteX13" fmla="*/ 1017383 w 1973124"/>
              <a:gd name="connsiteY13" fmla="*/ 309509 h 278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73124" h="2786761">
                <a:moveTo>
                  <a:pt x="1017383" y="309509"/>
                </a:moveTo>
                <a:lnTo>
                  <a:pt x="969191" y="421047"/>
                </a:lnTo>
                <a:lnTo>
                  <a:pt x="1953526" y="1980230"/>
                </a:lnTo>
                <a:cubicBezTo>
                  <a:pt x="1979657" y="2026801"/>
                  <a:pt x="1979657" y="2100891"/>
                  <a:pt x="1953526" y="2145345"/>
                </a:cubicBezTo>
                <a:lnTo>
                  <a:pt x="1621859" y="2750772"/>
                </a:lnTo>
                <a:cubicBezTo>
                  <a:pt x="1615830" y="2763475"/>
                  <a:pt x="1619287" y="2727809"/>
                  <a:pt x="1595729" y="2786761"/>
                </a:cubicBezTo>
                <a:cubicBezTo>
                  <a:pt x="1631911" y="2723254"/>
                  <a:pt x="1649498" y="2658463"/>
                  <a:pt x="1641772" y="2615786"/>
                </a:cubicBezTo>
                <a:lnTo>
                  <a:pt x="1235705" y="1975930"/>
                </a:lnTo>
                <a:lnTo>
                  <a:pt x="680015" y="1091225"/>
                </a:lnTo>
                <a:lnTo>
                  <a:pt x="676399" y="1099593"/>
                </a:lnTo>
                <a:lnTo>
                  <a:pt x="676171" y="1099233"/>
                </a:lnTo>
                <a:lnTo>
                  <a:pt x="619390" y="1230650"/>
                </a:lnTo>
                <a:lnTo>
                  <a:pt x="0" y="0"/>
                </a:lnTo>
                <a:lnTo>
                  <a:pt x="1017383" y="30950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98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sz="27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C2BA50-BB9C-411E-B519-A5537FF9D52E}"/>
              </a:ext>
            </a:extLst>
          </p:cNvPr>
          <p:cNvSpPr txBox="1"/>
          <p:nvPr/>
        </p:nvSpPr>
        <p:spPr>
          <a:xfrm rot="2040000">
            <a:off x="8511683" y="5182670"/>
            <a:ext cx="2633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Strengthening “Analog” </a:t>
            </a:r>
            <a:r>
              <a:rPr lang="en-US" sz="1600" b="1" dirty="0" smtClean="0">
                <a:solidFill>
                  <a:schemeClr val="bg1"/>
                </a:solidFill>
              </a:rPr>
              <a:t>Life </a:t>
            </a:r>
            <a:r>
              <a:rPr lang="en-US" altLang="ko-KR" sz="1600" b="1" dirty="0" smtClean="0">
                <a:solidFill>
                  <a:schemeClr val="bg1"/>
                </a:solidFill>
                <a:cs typeface="Arial" pitchFamily="34" charset="0"/>
              </a:rPr>
              <a:t>4 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" name="Hexagon 1">
            <a:extLst>
              <a:ext uri="{FF2B5EF4-FFF2-40B4-BE49-F238E27FC236}">
                <a16:creationId xmlns:a16="http://schemas.microsoft.com/office/drawing/2014/main" id="{4DB916CD-BBB6-471E-9DA4-F4D9F787C3FE}"/>
              </a:ext>
            </a:extLst>
          </p:cNvPr>
          <p:cNvSpPr/>
          <p:nvPr/>
        </p:nvSpPr>
        <p:spPr>
          <a:xfrm flipH="1" flipV="1">
            <a:off x="10088695" y="6515550"/>
            <a:ext cx="815480" cy="318294"/>
          </a:xfrm>
          <a:custGeom>
            <a:avLst/>
            <a:gdLst>
              <a:gd name="connsiteX0" fmla="*/ 0 w 713024"/>
              <a:gd name="connsiteY0" fmla="*/ 277692 h 555383"/>
              <a:gd name="connsiteX1" fmla="*/ 138846 w 713024"/>
              <a:gd name="connsiteY1" fmla="*/ 0 h 555383"/>
              <a:gd name="connsiteX2" fmla="*/ 574178 w 713024"/>
              <a:gd name="connsiteY2" fmla="*/ 0 h 555383"/>
              <a:gd name="connsiteX3" fmla="*/ 713024 w 713024"/>
              <a:gd name="connsiteY3" fmla="*/ 277692 h 555383"/>
              <a:gd name="connsiteX4" fmla="*/ 574178 w 713024"/>
              <a:gd name="connsiteY4" fmla="*/ 555383 h 555383"/>
              <a:gd name="connsiteX5" fmla="*/ 138846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138846 w 713024"/>
              <a:gd name="connsiteY1" fmla="*/ 0 h 555383"/>
              <a:gd name="connsiteX2" fmla="*/ 574178 w 713024"/>
              <a:gd name="connsiteY2" fmla="*/ 0 h 555383"/>
              <a:gd name="connsiteX3" fmla="*/ 713024 w 713024"/>
              <a:gd name="connsiteY3" fmla="*/ 277692 h 555383"/>
              <a:gd name="connsiteX4" fmla="*/ 574178 w 713024"/>
              <a:gd name="connsiteY4" fmla="*/ 555383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138846 w 713024"/>
              <a:gd name="connsiteY1" fmla="*/ 0 h 555383"/>
              <a:gd name="connsiteX2" fmla="*/ 574178 w 713024"/>
              <a:gd name="connsiteY2" fmla="*/ 0 h 555383"/>
              <a:gd name="connsiteX3" fmla="*/ 713024 w 713024"/>
              <a:gd name="connsiteY3" fmla="*/ 277692 h 555383"/>
              <a:gd name="connsiteX4" fmla="*/ 490834 w 713024"/>
              <a:gd name="connsiteY4" fmla="*/ 553001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217427 w 713024"/>
              <a:gd name="connsiteY1" fmla="*/ 0 h 555383"/>
              <a:gd name="connsiteX2" fmla="*/ 574178 w 713024"/>
              <a:gd name="connsiteY2" fmla="*/ 0 h 555383"/>
              <a:gd name="connsiteX3" fmla="*/ 713024 w 713024"/>
              <a:gd name="connsiteY3" fmla="*/ 277692 h 555383"/>
              <a:gd name="connsiteX4" fmla="*/ 490834 w 713024"/>
              <a:gd name="connsiteY4" fmla="*/ 553001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217427 w 713024"/>
              <a:gd name="connsiteY1" fmla="*/ 0 h 555383"/>
              <a:gd name="connsiteX2" fmla="*/ 478928 w 713024"/>
              <a:gd name="connsiteY2" fmla="*/ 7144 h 555383"/>
              <a:gd name="connsiteX3" fmla="*/ 713024 w 713024"/>
              <a:gd name="connsiteY3" fmla="*/ 277692 h 555383"/>
              <a:gd name="connsiteX4" fmla="*/ 490834 w 713024"/>
              <a:gd name="connsiteY4" fmla="*/ 553001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  <a:gd name="connsiteX0" fmla="*/ 0 w 713024"/>
              <a:gd name="connsiteY0" fmla="*/ 277692 h 555383"/>
              <a:gd name="connsiteX1" fmla="*/ 217427 w 713024"/>
              <a:gd name="connsiteY1" fmla="*/ 0 h 555383"/>
              <a:gd name="connsiteX2" fmla="*/ 486072 w 713024"/>
              <a:gd name="connsiteY2" fmla="*/ 0 h 555383"/>
              <a:gd name="connsiteX3" fmla="*/ 713024 w 713024"/>
              <a:gd name="connsiteY3" fmla="*/ 277692 h 555383"/>
              <a:gd name="connsiteX4" fmla="*/ 490834 w 713024"/>
              <a:gd name="connsiteY4" fmla="*/ 553001 h 555383"/>
              <a:gd name="connsiteX5" fmla="*/ 231715 w 713024"/>
              <a:gd name="connsiteY5" fmla="*/ 555383 h 555383"/>
              <a:gd name="connsiteX6" fmla="*/ 0 w 713024"/>
              <a:gd name="connsiteY6" fmla="*/ 277692 h 55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3024" h="555383">
                <a:moveTo>
                  <a:pt x="0" y="277692"/>
                </a:moveTo>
                <a:lnTo>
                  <a:pt x="217427" y="0"/>
                </a:lnTo>
                <a:lnTo>
                  <a:pt x="486072" y="0"/>
                </a:lnTo>
                <a:lnTo>
                  <a:pt x="713024" y="277692"/>
                </a:lnTo>
                <a:lnTo>
                  <a:pt x="490834" y="553001"/>
                </a:lnTo>
                <a:lnTo>
                  <a:pt x="231715" y="555383"/>
                </a:lnTo>
                <a:lnTo>
                  <a:pt x="0" y="277692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" sy="9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ea typeface="+mj-ea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F622D78A-F3EF-4778-80D3-77AA528429EC}"/>
              </a:ext>
            </a:extLst>
          </p:cNvPr>
          <p:cNvSpPr/>
          <p:nvPr/>
        </p:nvSpPr>
        <p:spPr>
          <a:xfrm rot="10800000">
            <a:off x="10383550" y="6612937"/>
            <a:ext cx="225768" cy="12351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84196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985" y="1166949"/>
            <a:ext cx="11316542" cy="78377"/>
          </a:xfrm>
        </p:spPr>
        <p:txBody>
          <a:bodyPr/>
          <a:lstStyle/>
          <a:p>
            <a:r>
              <a:rPr lang="en-US" sz="2800" b="1" dirty="0">
                <a:solidFill>
                  <a:srgbClr val="FF0000"/>
                </a:solidFill>
              </a:rPr>
              <a:t>AI &amp; Educational </a:t>
            </a:r>
            <a:r>
              <a:rPr lang="en-US" sz="2800" b="1" dirty="0" smtClean="0">
                <a:solidFill>
                  <a:srgbClr val="FF0000"/>
                </a:solidFill>
              </a:rPr>
              <a:t>Apps What </a:t>
            </a:r>
            <a:r>
              <a:rPr lang="en-US" sz="2800" b="1" dirty="0">
                <a:solidFill>
                  <a:srgbClr val="FF0000"/>
                </a:solidFill>
              </a:rPr>
              <a:t>they give / What they take</a:t>
            </a:r>
            <a:endParaRPr lang="en-US" sz="28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6A551CD-FC3C-450E-9073-FA9995E432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601277"/>
              </p:ext>
            </p:extLst>
          </p:nvPr>
        </p:nvGraphicFramePr>
        <p:xfrm>
          <a:off x="870856" y="1393372"/>
          <a:ext cx="9762310" cy="49464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1155">
                  <a:extLst>
                    <a:ext uri="{9D8B030D-6E8A-4147-A177-3AD203B41FA5}">
                      <a16:colId xmlns:a16="http://schemas.microsoft.com/office/drawing/2014/main" val="821552772"/>
                    </a:ext>
                  </a:extLst>
                </a:gridCol>
                <a:gridCol w="4881155">
                  <a:extLst>
                    <a:ext uri="{9D8B030D-6E8A-4147-A177-3AD203B41FA5}">
                      <a16:colId xmlns:a16="http://schemas.microsoft.com/office/drawing/2014/main" val="1590816734"/>
                    </a:ext>
                  </a:extLst>
                </a:gridCol>
              </a:tblGrid>
              <a:tr h="824224">
                <a:tc>
                  <a:txBody>
                    <a:bodyPr/>
                    <a:lstStyle/>
                    <a:p>
                      <a:r>
                        <a:rPr lang="en-US" sz="2400" dirty="0"/>
                        <a:t>Give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400" b="1" dirty="0" smtClean="0">
                          <a:latin typeface="+mn-lt"/>
                        </a:rPr>
                        <a:t>Take</a:t>
                      </a:r>
                      <a:endParaRPr lang="en-US" altLang="ko-KR" sz="2400" b="1" dirty="0">
                        <a:latin typeface="+mn-lt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540727"/>
                  </a:ext>
                </a:extLst>
              </a:tr>
              <a:tr h="10305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Personalization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Independent thinking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026851"/>
                  </a:ext>
                </a:extLst>
              </a:tr>
              <a:tr h="10305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Speed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Patience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502347"/>
                  </a:ext>
                </a:extLst>
              </a:tr>
              <a:tr h="10305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Access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Effort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30406"/>
                  </a:ext>
                </a:extLst>
              </a:tr>
              <a:tr h="1030561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/>
                        <a:t>Support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Human connection </a:t>
                      </a:r>
                      <a:endParaRPr lang="en-US" sz="2400" b="1" dirty="0"/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338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C5D62"/>
      </a:accent1>
      <a:accent2>
        <a:srgbClr val="EDBE44"/>
      </a:accent2>
      <a:accent3>
        <a:srgbClr val="82B135"/>
      </a:accent3>
      <a:accent4>
        <a:srgbClr val="2781AB"/>
      </a:accent4>
      <a:accent5>
        <a:srgbClr val="634E85"/>
      </a:accent5>
      <a:accent6>
        <a:srgbClr val="4C5053"/>
      </a:accent6>
      <a:hlink>
        <a:srgbClr val="FFFFFF"/>
      </a:hlink>
      <a:folHlink>
        <a:srgbClr val="262626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Custom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C5D62"/>
      </a:accent1>
      <a:accent2>
        <a:srgbClr val="EDBE44"/>
      </a:accent2>
      <a:accent3>
        <a:srgbClr val="82B135"/>
      </a:accent3>
      <a:accent4>
        <a:srgbClr val="2781AB"/>
      </a:accent4>
      <a:accent5>
        <a:srgbClr val="634E85"/>
      </a:accent5>
      <a:accent6>
        <a:srgbClr val="4C5053"/>
      </a:accent6>
      <a:hlink>
        <a:srgbClr val="FFFFFF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3529</TotalTime>
  <Words>890</Words>
  <Application>Microsoft Office PowerPoint</Application>
  <PresentationFormat>Widescreen</PresentationFormat>
  <Paragraphs>140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맑은 고딕</vt:lpstr>
      <vt:lpstr>Arial</vt:lpstr>
      <vt:lpstr>Arial Unicode MS</vt:lpstr>
      <vt:lpstr>Calibri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Teacher</cp:lastModifiedBy>
  <cp:revision>114</cp:revision>
  <dcterms:created xsi:type="dcterms:W3CDTF">2020-01-20T05:08:25Z</dcterms:created>
  <dcterms:modified xsi:type="dcterms:W3CDTF">2026-01-23T10:40:13Z</dcterms:modified>
</cp:coreProperties>
</file>